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56" r:id="rId5"/>
  </p:sldIdLst>
  <p:sldSz cx="12192000" cy="6858000"/>
  <p:notesSz cx="6858000" cy="9144000"/>
  <p:defaultTextStyle>
    <a:defPPr>
      <a:defRPr lang="mk-M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FF0000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967" autoAdjust="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Hinikj" userId="11c747430b932f04" providerId="LiveId" clId="{56B7560E-1FDF-481F-9FD2-551DBEC5F3D3}"/>
    <pc:docChg chg="custSel modSld">
      <pc:chgData name="Jelena Hinikj" userId="11c747430b932f04" providerId="LiveId" clId="{56B7560E-1FDF-481F-9FD2-551DBEC5F3D3}" dt="2021-09-07T13:17:37.281" v="17"/>
      <pc:docMkLst>
        <pc:docMk/>
      </pc:docMkLst>
      <pc:sldChg chg="modSp mod">
        <pc:chgData name="Jelena Hinikj" userId="11c747430b932f04" providerId="LiveId" clId="{56B7560E-1FDF-481F-9FD2-551DBEC5F3D3}" dt="2021-09-07T13:17:37.281" v="17"/>
        <pc:sldMkLst>
          <pc:docMk/>
          <pc:sldMk cId="637225606" sldId="258"/>
        </pc:sldMkLst>
        <pc:spChg chg="mod">
          <ac:chgData name="Jelena Hinikj" userId="11c747430b932f04" providerId="LiveId" clId="{56B7560E-1FDF-481F-9FD2-551DBEC5F3D3}" dt="2021-09-07T13:17:30.530" v="16" actId="20577"/>
          <ac:spMkLst>
            <pc:docMk/>
            <pc:sldMk cId="637225606" sldId="258"/>
            <ac:spMk id="5" creationId="{9C8CA5DC-BD87-42B7-81CF-E6E51FF6B249}"/>
          </ac:spMkLst>
        </pc:spChg>
        <pc:spChg chg="mod">
          <ac:chgData name="Jelena Hinikj" userId="11c747430b932f04" providerId="LiveId" clId="{56B7560E-1FDF-481F-9FD2-551DBEC5F3D3}" dt="2021-09-07T13:17:37.281" v="17"/>
          <ac:spMkLst>
            <pc:docMk/>
            <pc:sldMk cId="637225606" sldId="258"/>
            <ac:spMk id="6" creationId="{F8B63211-A92A-44AE-869A-A0D5504B8DB5}"/>
          </ac:spMkLst>
        </pc:spChg>
      </pc:sldChg>
    </pc:docChg>
  </pc:docChgLst>
  <pc:docChgLst>
    <pc:chgData name="Jelena Hinikj" userId="11c747430b932f04" providerId="LiveId" clId="{CC451BDB-2F02-4609-BC11-31CE3BF2F64E}"/>
    <pc:docChg chg="undo custSel addSld modSld sldOrd">
      <pc:chgData name="Jelena Hinikj" userId="11c747430b932f04" providerId="LiveId" clId="{CC451BDB-2F02-4609-BC11-31CE3BF2F64E}" dt="2021-09-24T10:48:46.275" v="69" actId="1076"/>
      <pc:docMkLst>
        <pc:docMk/>
      </pc:docMkLst>
      <pc:sldChg chg="addSp delSp modSp add mod ord">
        <pc:chgData name="Jelena Hinikj" userId="11c747430b932f04" providerId="LiveId" clId="{CC451BDB-2F02-4609-BC11-31CE3BF2F64E}" dt="2021-09-24T10:48:46.275" v="69" actId="1076"/>
        <pc:sldMkLst>
          <pc:docMk/>
          <pc:sldMk cId="937286089" sldId="259"/>
        </pc:sldMkLst>
        <pc:spChg chg="mod">
          <ac:chgData name="Jelena Hinikj" userId="11c747430b932f04" providerId="LiveId" clId="{CC451BDB-2F02-4609-BC11-31CE3BF2F64E}" dt="2021-09-24T10:47:32.945" v="31" actId="1076"/>
          <ac:spMkLst>
            <pc:docMk/>
            <pc:sldMk cId="937286089" sldId="259"/>
            <ac:spMk id="24" creationId="{9A6B4D1A-39EA-4FF5-9936-3F6B250BA39D}"/>
          </ac:spMkLst>
        </pc:spChg>
        <pc:spChg chg="del">
          <ac:chgData name="Jelena Hinikj" userId="11c747430b932f04" providerId="LiveId" clId="{CC451BDB-2F02-4609-BC11-31CE3BF2F64E}" dt="2021-09-24T10:45:46.893" v="3" actId="478"/>
          <ac:spMkLst>
            <pc:docMk/>
            <pc:sldMk cId="937286089" sldId="259"/>
            <ac:spMk id="26" creationId="{2FC39483-B6CC-47A2-8E9D-FDCE8CDA6C71}"/>
          </ac:spMkLst>
        </pc:spChg>
        <pc:spChg chg="mod">
          <ac:chgData name="Jelena Hinikj" userId="11c747430b932f04" providerId="LiveId" clId="{CC451BDB-2F02-4609-BC11-31CE3BF2F64E}" dt="2021-09-24T10:48:46.275" v="69" actId="1076"/>
          <ac:spMkLst>
            <pc:docMk/>
            <pc:sldMk cId="937286089" sldId="259"/>
            <ac:spMk id="27" creationId="{657DEDC0-6CFE-4888-8148-BBE054B92713}"/>
          </ac:spMkLst>
        </pc:spChg>
        <pc:spChg chg="mod">
          <ac:chgData name="Jelena Hinikj" userId="11c747430b932f04" providerId="LiveId" clId="{CC451BDB-2F02-4609-BC11-31CE3BF2F64E}" dt="2021-09-24T10:48:46.275" v="69" actId="1076"/>
          <ac:spMkLst>
            <pc:docMk/>
            <pc:sldMk cId="937286089" sldId="259"/>
            <ac:spMk id="28" creationId="{92072A80-0CA3-4FCF-8458-D14AB9904ECD}"/>
          </ac:spMkLst>
        </pc:spChg>
        <pc:spChg chg="del">
          <ac:chgData name="Jelena Hinikj" userId="11c747430b932f04" providerId="LiveId" clId="{CC451BDB-2F02-4609-BC11-31CE3BF2F64E}" dt="2021-09-24T10:48:41.785" v="68" actId="478"/>
          <ac:spMkLst>
            <pc:docMk/>
            <pc:sldMk cId="937286089" sldId="259"/>
            <ac:spMk id="29" creationId="{35B43903-6954-414B-9376-361E00B25917}"/>
          </ac:spMkLst>
        </pc:spChg>
        <pc:spChg chg="del">
          <ac:chgData name="Jelena Hinikj" userId="11c747430b932f04" providerId="LiveId" clId="{CC451BDB-2F02-4609-BC11-31CE3BF2F64E}" dt="2021-09-24T10:48:39.705" v="67" actId="478"/>
          <ac:spMkLst>
            <pc:docMk/>
            <pc:sldMk cId="937286089" sldId="259"/>
            <ac:spMk id="31" creationId="{BC2A3F29-D669-4576-94B2-24690540ECE6}"/>
          </ac:spMkLst>
        </pc:spChg>
        <pc:cxnChg chg="add mod">
          <ac:chgData name="Jelena Hinikj" userId="11c747430b932f04" providerId="LiveId" clId="{CC451BDB-2F02-4609-BC11-31CE3BF2F64E}" dt="2021-09-24T10:46:55.694" v="18" actId="13822"/>
          <ac:cxnSpMkLst>
            <pc:docMk/>
            <pc:sldMk cId="937286089" sldId="259"/>
            <ac:cxnSpMk id="16" creationId="{0A08A1B1-1264-4ECD-9212-6A7FE68DAACF}"/>
          </ac:cxnSpMkLst>
        </pc:cxnChg>
        <pc:cxnChg chg="add mod">
          <ac:chgData name="Jelena Hinikj" userId="11c747430b932f04" providerId="LiveId" clId="{CC451BDB-2F02-4609-BC11-31CE3BF2F64E}" dt="2021-09-24T10:46:42.544" v="16" actId="1076"/>
          <ac:cxnSpMkLst>
            <pc:docMk/>
            <pc:sldMk cId="937286089" sldId="259"/>
            <ac:cxnSpMk id="32" creationId="{3DB51A73-E8AE-4F99-ACF2-9BCDA6F4E5F8}"/>
          </ac:cxnSpMkLst>
        </pc:cxnChg>
        <pc:cxnChg chg="add mod">
          <ac:chgData name="Jelena Hinikj" userId="11c747430b932f04" providerId="LiveId" clId="{CC451BDB-2F02-4609-BC11-31CE3BF2F64E}" dt="2021-09-24T10:47:04.774" v="21" actId="1076"/>
          <ac:cxnSpMkLst>
            <pc:docMk/>
            <pc:sldMk cId="937286089" sldId="259"/>
            <ac:cxnSpMk id="37" creationId="{CC8AB434-8AB0-430E-AF04-A622295EDBFA}"/>
          </ac:cxnSpMkLst>
        </pc:cxnChg>
        <pc:cxnChg chg="add mod">
          <ac:chgData name="Jelena Hinikj" userId="11c747430b932f04" providerId="LiveId" clId="{CC451BDB-2F02-4609-BC11-31CE3BF2F64E}" dt="2021-09-24T10:47:42.405" v="33" actId="1076"/>
          <ac:cxnSpMkLst>
            <pc:docMk/>
            <pc:sldMk cId="937286089" sldId="259"/>
            <ac:cxnSpMk id="39" creationId="{31503FD8-A255-4FF3-86CD-73D6E1E837E9}"/>
          </ac:cxnSpMkLst>
        </pc:cxnChg>
        <pc:cxnChg chg="del">
          <ac:chgData name="Jelena Hinikj" userId="11c747430b932f04" providerId="LiveId" clId="{CC451BDB-2F02-4609-BC11-31CE3BF2F64E}" dt="2021-09-24T10:45:50.979" v="4" actId="478"/>
          <ac:cxnSpMkLst>
            <pc:docMk/>
            <pc:sldMk cId="937286089" sldId="259"/>
            <ac:cxnSpMk id="40" creationId="{2D239F76-98BB-4A50-BCF1-E29E119CD685}"/>
          </ac:cxnSpMkLst>
        </pc:cxnChg>
        <pc:cxnChg chg="add mod">
          <ac:chgData name="Jelena Hinikj" userId="11c747430b932f04" providerId="LiveId" clId="{CC451BDB-2F02-4609-BC11-31CE3BF2F64E}" dt="2021-09-24T10:48:02.665" v="38" actId="1076"/>
          <ac:cxnSpMkLst>
            <pc:docMk/>
            <pc:sldMk cId="937286089" sldId="259"/>
            <ac:cxnSpMk id="44" creationId="{DA7F5C89-075F-457D-9222-1D5950A1909A}"/>
          </ac:cxnSpMkLst>
        </pc:cxnChg>
        <pc:cxnChg chg="mod">
          <ac:chgData name="Jelena Hinikj" userId="11c747430b932f04" providerId="LiveId" clId="{CC451BDB-2F02-4609-BC11-31CE3BF2F64E}" dt="2021-09-24T10:46:04.964" v="7" actId="14100"/>
          <ac:cxnSpMkLst>
            <pc:docMk/>
            <pc:sldMk cId="937286089" sldId="259"/>
            <ac:cxnSpMk id="54" creationId="{A46D05C7-62A4-4AE7-9038-EBC81B891D0C}"/>
          </ac:cxnSpMkLst>
        </pc:cxnChg>
        <pc:cxnChg chg="del">
          <ac:chgData name="Jelena Hinikj" userId="11c747430b932f04" providerId="LiveId" clId="{CC451BDB-2F02-4609-BC11-31CE3BF2F64E}" dt="2021-09-24T10:45:55.274" v="5" actId="478"/>
          <ac:cxnSpMkLst>
            <pc:docMk/>
            <pc:sldMk cId="937286089" sldId="259"/>
            <ac:cxnSpMk id="57" creationId="{3B258685-5BAA-47F9-85A0-7D5791D128A5}"/>
          </ac:cxnSpMkLst>
        </pc:cxnChg>
      </pc:sldChg>
    </pc:docChg>
  </pc:docChgLst>
  <pc:docChgLst>
    <pc:chgData name="Jelena Hinikj" userId="11c747430b932f04" providerId="LiveId" clId="{29ED7D08-9165-4891-9491-E3A7B724B730}"/>
    <pc:docChg chg="undo custSel addSld modSld">
      <pc:chgData name="Jelena Hinikj" userId="11c747430b932f04" providerId="LiveId" clId="{29ED7D08-9165-4891-9491-E3A7B724B730}" dt="2021-09-07T11:55:25.478" v="1512" actId="20577"/>
      <pc:docMkLst>
        <pc:docMk/>
      </pc:docMkLst>
      <pc:sldChg chg="addSp delSp modSp new mod">
        <pc:chgData name="Jelena Hinikj" userId="11c747430b932f04" providerId="LiveId" clId="{29ED7D08-9165-4891-9491-E3A7B724B730}" dt="2021-09-07T10:11:02.348" v="126" actId="1076"/>
        <pc:sldMkLst>
          <pc:docMk/>
          <pc:sldMk cId="305505171" sldId="256"/>
        </pc:sldMkLst>
        <pc:spChg chg="del">
          <ac:chgData name="Jelena Hinikj" userId="11c747430b932f04" providerId="LiveId" clId="{29ED7D08-9165-4891-9491-E3A7B724B730}" dt="2021-09-07T10:02:12.620" v="1" actId="478"/>
          <ac:spMkLst>
            <pc:docMk/>
            <pc:sldMk cId="305505171" sldId="256"/>
            <ac:spMk id="2" creationId="{A17276E4-72E8-4D7F-B0A5-EFE735C85D1D}"/>
          </ac:spMkLst>
        </pc:spChg>
        <pc:spChg chg="del">
          <ac:chgData name="Jelena Hinikj" userId="11c747430b932f04" providerId="LiveId" clId="{29ED7D08-9165-4891-9491-E3A7B724B730}" dt="2021-09-07T10:02:12.620" v="1" actId="478"/>
          <ac:spMkLst>
            <pc:docMk/>
            <pc:sldMk cId="305505171" sldId="256"/>
            <ac:spMk id="3" creationId="{35E73268-8DC8-4409-B4A4-97A4252AD07C}"/>
          </ac:spMkLst>
        </pc:spChg>
        <pc:spChg chg="add mod">
          <ac:chgData name="Jelena Hinikj" userId="11c747430b932f04" providerId="LiveId" clId="{29ED7D08-9165-4891-9491-E3A7B724B730}" dt="2021-09-07T10:09:50.001" v="82" actId="1076"/>
          <ac:spMkLst>
            <pc:docMk/>
            <pc:sldMk cId="305505171" sldId="256"/>
            <ac:spMk id="8" creationId="{D5204114-F543-418C-A821-E427A12BE578}"/>
          </ac:spMkLst>
        </pc:spChg>
        <pc:spChg chg="add mod">
          <ac:chgData name="Jelena Hinikj" userId="11c747430b932f04" providerId="LiveId" clId="{29ED7D08-9165-4891-9491-E3A7B724B730}" dt="2021-09-07T10:09:50.001" v="82" actId="1076"/>
          <ac:spMkLst>
            <pc:docMk/>
            <pc:sldMk cId="305505171" sldId="256"/>
            <ac:spMk id="14" creationId="{67BE1061-E6EF-4BF6-87A0-4F6AFBB3872B}"/>
          </ac:spMkLst>
        </pc:spChg>
        <pc:spChg chg="add mod">
          <ac:chgData name="Jelena Hinikj" userId="11c747430b932f04" providerId="LiveId" clId="{29ED7D08-9165-4891-9491-E3A7B724B730}" dt="2021-09-07T10:09:50.001" v="82" actId="1076"/>
          <ac:spMkLst>
            <pc:docMk/>
            <pc:sldMk cId="305505171" sldId="256"/>
            <ac:spMk id="20" creationId="{DAA6A9A1-DAAC-43AB-976A-7EBF00B13AFD}"/>
          </ac:spMkLst>
        </pc:spChg>
        <pc:spChg chg="add mod">
          <ac:chgData name="Jelena Hinikj" userId="11c747430b932f04" providerId="LiveId" clId="{29ED7D08-9165-4891-9491-E3A7B724B730}" dt="2021-09-07T10:09:53.129" v="83" actId="14100"/>
          <ac:spMkLst>
            <pc:docMk/>
            <pc:sldMk cId="305505171" sldId="256"/>
            <ac:spMk id="21" creationId="{9FA22BAA-2BD2-4473-AC18-CC6ADBF20158}"/>
          </ac:spMkLst>
        </pc:spChg>
        <pc:spChg chg="add mod">
          <ac:chgData name="Jelena Hinikj" userId="11c747430b932f04" providerId="LiveId" clId="{29ED7D08-9165-4891-9491-E3A7B724B730}" dt="2021-09-07T10:11:02.348" v="126" actId="1076"/>
          <ac:spMkLst>
            <pc:docMk/>
            <pc:sldMk cId="305505171" sldId="256"/>
            <ac:spMk id="24" creationId="{072B98D0-58FD-4343-AE19-F91643E64318}"/>
          </ac:spMkLst>
        </pc:spChg>
        <pc:picChg chg="add mod">
          <ac:chgData name="Jelena Hinikj" userId="11c747430b932f04" providerId="LiveId" clId="{29ED7D08-9165-4891-9491-E3A7B724B730}" dt="2021-09-07T10:09:50.001" v="82" actId="1076"/>
          <ac:picMkLst>
            <pc:docMk/>
            <pc:sldMk cId="305505171" sldId="256"/>
            <ac:picMk id="5" creationId="{7E04B129-F66C-4F99-814B-13CB4A963B96}"/>
          </ac:picMkLst>
        </pc:picChg>
        <pc:picChg chg="add mod">
          <ac:chgData name="Jelena Hinikj" userId="11c747430b932f04" providerId="LiveId" clId="{29ED7D08-9165-4891-9491-E3A7B724B730}" dt="2021-09-07T10:09:50.001" v="82" actId="1076"/>
          <ac:picMkLst>
            <pc:docMk/>
            <pc:sldMk cId="305505171" sldId="256"/>
            <ac:picMk id="1026" creationId="{4FB7B88E-E4AE-4D54-B62A-6A37AD1E1F2F}"/>
          </ac:picMkLst>
        </pc:picChg>
        <pc:picChg chg="add mod">
          <ac:chgData name="Jelena Hinikj" userId="11c747430b932f04" providerId="LiveId" clId="{29ED7D08-9165-4891-9491-E3A7B724B730}" dt="2021-09-07T10:09:50.001" v="82" actId="1076"/>
          <ac:picMkLst>
            <pc:docMk/>
            <pc:sldMk cId="305505171" sldId="256"/>
            <ac:picMk id="1028" creationId="{0FB95A7B-8B66-43FF-A2C7-FF6346968DB7}"/>
          </ac:picMkLst>
        </pc:picChg>
        <pc:cxnChg chg="add mod">
          <ac:chgData name="Jelena Hinikj" userId="11c747430b932f04" providerId="LiveId" clId="{29ED7D08-9165-4891-9491-E3A7B724B730}" dt="2021-09-07T10:09:50.001" v="82" actId="1076"/>
          <ac:cxnSpMkLst>
            <pc:docMk/>
            <pc:sldMk cId="305505171" sldId="256"/>
            <ac:cxnSpMk id="7" creationId="{E8407C37-F12E-4876-A4AD-CF4942C5C17E}"/>
          </ac:cxnSpMkLst>
        </pc:cxnChg>
        <pc:cxnChg chg="add mod">
          <ac:chgData name="Jelena Hinikj" userId="11c747430b932f04" providerId="LiveId" clId="{29ED7D08-9165-4891-9491-E3A7B724B730}" dt="2021-09-07T10:09:50.001" v="82" actId="1076"/>
          <ac:cxnSpMkLst>
            <pc:docMk/>
            <pc:sldMk cId="305505171" sldId="256"/>
            <ac:cxnSpMk id="11" creationId="{7CBA61E7-5A4E-4227-B79A-EAC3DA3E35D9}"/>
          </ac:cxnSpMkLst>
        </pc:cxnChg>
        <pc:cxnChg chg="add mod">
          <ac:chgData name="Jelena Hinikj" userId="11c747430b932f04" providerId="LiveId" clId="{29ED7D08-9165-4891-9491-E3A7B724B730}" dt="2021-09-07T10:09:50.001" v="82" actId="1076"/>
          <ac:cxnSpMkLst>
            <pc:docMk/>
            <pc:sldMk cId="305505171" sldId="256"/>
            <ac:cxnSpMk id="16" creationId="{8EF90248-D306-4DC3-B574-5BE461901696}"/>
          </ac:cxnSpMkLst>
        </pc:cxnChg>
        <pc:cxnChg chg="add mod">
          <ac:chgData name="Jelena Hinikj" userId="11c747430b932f04" providerId="LiveId" clId="{29ED7D08-9165-4891-9491-E3A7B724B730}" dt="2021-09-07T10:09:50.001" v="82" actId="1076"/>
          <ac:cxnSpMkLst>
            <pc:docMk/>
            <pc:sldMk cId="305505171" sldId="256"/>
            <ac:cxnSpMk id="18" creationId="{98A7B291-49A7-4A5F-AA24-2D90BEB61894}"/>
          </ac:cxnSpMkLst>
        </pc:cxnChg>
      </pc:sldChg>
      <pc:sldChg chg="addSp delSp modSp new mod">
        <pc:chgData name="Jelena Hinikj" userId="11c747430b932f04" providerId="LiveId" clId="{29ED7D08-9165-4891-9491-E3A7B724B730}" dt="2021-09-07T11:55:25.478" v="1512" actId="20577"/>
        <pc:sldMkLst>
          <pc:docMk/>
          <pc:sldMk cId="946918541" sldId="257"/>
        </pc:sldMkLst>
        <pc:spChg chg="del">
          <ac:chgData name="Jelena Hinikj" userId="11c747430b932f04" providerId="LiveId" clId="{29ED7D08-9165-4891-9491-E3A7B724B730}" dt="2021-09-07T10:11:57.325" v="128" actId="478"/>
          <ac:spMkLst>
            <pc:docMk/>
            <pc:sldMk cId="946918541" sldId="257"/>
            <ac:spMk id="2" creationId="{580EF773-CE22-4274-8C03-673926E99211}"/>
          </ac:spMkLst>
        </pc:spChg>
        <pc:spChg chg="del">
          <ac:chgData name="Jelena Hinikj" userId="11c747430b932f04" providerId="LiveId" clId="{29ED7D08-9165-4891-9491-E3A7B724B730}" dt="2021-09-07T10:11:57.325" v="128" actId="478"/>
          <ac:spMkLst>
            <pc:docMk/>
            <pc:sldMk cId="946918541" sldId="257"/>
            <ac:spMk id="3" creationId="{39601B87-7C37-4EFB-8E8A-81CD5FB520DA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6" creationId="{CFB1160C-5B94-43D3-A60A-244BE0AC0BF8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7" creationId="{B2FD358F-57DA-4497-9703-AA6597EA0C60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8" creationId="{440758A9-A5A1-452A-AD2A-DFC79F02EF25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9" creationId="{E7B97590-1A9C-40B5-B426-72A5163835A5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13" creationId="{2925DB9F-BA81-476E-B066-A2F60AC4E099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14" creationId="{DE760058-4946-4386-85E9-4CC50A8E71D6}"/>
          </ac:spMkLst>
        </pc:spChg>
        <pc:spChg chg="add mod">
          <ac:chgData name="Jelena Hinikj" userId="11c747430b932f04" providerId="LiveId" clId="{29ED7D08-9165-4891-9491-E3A7B724B730}" dt="2021-09-07T10:59:37.696" v="479" actId="1076"/>
          <ac:spMkLst>
            <pc:docMk/>
            <pc:sldMk cId="946918541" sldId="257"/>
            <ac:spMk id="17" creationId="{2F8F63A6-A8D0-416A-AF6A-ACC2B16B08FE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24" creationId="{9A6B4D1A-39EA-4FF5-9936-3F6B250BA39D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25" creationId="{701B1637-3428-4E78-8B06-505130E03C28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26" creationId="{2FC39483-B6CC-47A2-8E9D-FDCE8CDA6C71}"/>
          </ac:spMkLst>
        </pc:spChg>
        <pc:spChg chg="add mod">
          <ac:chgData name="Jelena Hinikj" userId="11c747430b932f04" providerId="LiveId" clId="{29ED7D08-9165-4891-9491-E3A7B724B730}" dt="2021-09-07T11:55:22.009" v="1509" actId="6549"/>
          <ac:spMkLst>
            <pc:docMk/>
            <pc:sldMk cId="946918541" sldId="257"/>
            <ac:spMk id="27" creationId="{657DEDC0-6CFE-4888-8148-BBE054B92713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28" creationId="{92072A80-0CA3-4FCF-8458-D14AB9904ECD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29" creationId="{35B43903-6954-414B-9376-361E00B25917}"/>
          </ac:spMkLst>
        </pc:spChg>
        <pc:spChg chg="add mod">
          <ac:chgData name="Jelena Hinikj" userId="11c747430b932f04" providerId="LiveId" clId="{29ED7D08-9165-4891-9491-E3A7B724B730}" dt="2021-09-07T11:55:25.478" v="1512" actId="20577"/>
          <ac:spMkLst>
            <pc:docMk/>
            <pc:sldMk cId="946918541" sldId="257"/>
            <ac:spMk id="31" creationId="{BC2A3F29-D669-4576-94B2-24690540ECE6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53" creationId="{69CFC8B2-58F9-4041-AF10-6FD7AFFBC118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61" creationId="{39E1A8B7-935D-492A-BDFF-E5C6A2E8D62B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2056" creationId="{69A3DFC2-E81B-4DFD-8280-FE6F7181BE2B}"/>
          </ac:spMkLst>
        </pc:spChg>
        <pc:spChg chg="add mod">
          <ac:chgData name="Jelena Hinikj" userId="11c747430b932f04" providerId="LiveId" clId="{29ED7D08-9165-4891-9491-E3A7B724B730}" dt="2021-09-07T10:59:21.750" v="478" actId="1076"/>
          <ac:spMkLst>
            <pc:docMk/>
            <pc:sldMk cId="946918541" sldId="257"/>
            <ac:spMk id="2057" creationId="{E29A6969-3AF1-46A7-9CDB-A47AAFD73114}"/>
          </ac:spMkLst>
        </pc:spChg>
        <pc:picChg chg="add mod modCrop">
          <ac:chgData name="Jelena Hinikj" userId="11c747430b932f04" providerId="LiveId" clId="{29ED7D08-9165-4891-9491-E3A7B724B730}" dt="2021-09-07T10:59:21.750" v="478" actId="1076"/>
          <ac:picMkLst>
            <pc:docMk/>
            <pc:sldMk cId="946918541" sldId="257"/>
            <ac:picMk id="5" creationId="{3FA7AD8B-E08B-48B1-B72B-9D6B3465A0A4}"/>
          </ac:picMkLst>
        </pc:picChg>
        <pc:picChg chg="add del mod">
          <ac:chgData name="Jelena Hinikj" userId="11c747430b932f04" providerId="LiveId" clId="{29ED7D08-9165-4891-9491-E3A7B724B730}" dt="2021-09-07T10:23:18.979" v="248" actId="478"/>
          <ac:picMkLst>
            <pc:docMk/>
            <pc:sldMk cId="946918541" sldId="257"/>
            <ac:picMk id="2050" creationId="{30ED2BF2-8535-4A66-97E5-71880CA0CBF9}"/>
          </ac:picMkLst>
        </pc:picChg>
        <pc:cxnChg chg="add mod">
          <ac:chgData name="Jelena Hinikj" userId="11c747430b932f04" providerId="LiveId" clId="{29ED7D08-9165-4891-9491-E3A7B724B730}" dt="2021-09-07T10:59:21.750" v="478" actId="1076"/>
          <ac:cxnSpMkLst>
            <pc:docMk/>
            <pc:sldMk cId="946918541" sldId="257"/>
            <ac:cxnSpMk id="11" creationId="{A8B07F13-080D-4247-9EF8-C2A9DDC16C3A}"/>
          </ac:cxnSpMkLst>
        </pc:cxnChg>
        <pc:cxnChg chg="add mod">
          <ac:chgData name="Jelena Hinikj" userId="11c747430b932f04" providerId="LiveId" clId="{29ED7D08-9165-4891-9491-E3A7B724B730}" dt="2021-09-07T10:59:21.750" v="478" actId="1076"/>
          <ac:cxnSpMkLst>
            <pc:docMk/>
            <pc:sldMk cId="946918541" sldId="257"/>
            <ac:cxnSpMk id="15" creationId="{76A7769D-A80E-4263-8BE0-45ACED734DE0}"/>
          </ac:cxnSpMkLst>
        </pc:cxnChg>
        <pc:cxnChg chg="add mod">
          <ac:chgData name="Jelena Hinikj" userId="11c747430b932f04" providerId="LiveId" clId="{29ED7D08-9165-4891-9491-E3A7B724B730}" dt="2021-09-07T10:59:21.750" v="478" actId="1076"/>
          <ac:cxnSpMkLst>
            <pc:docMk/>
            <pc:sldMk cId="946918541" sldId="257"/>
            <ac:cxnSpMk id="18" creationId="{AAE6BF6C-5C9C-4820-B955-CDFD545E7FA5}"/>
          </ac:cxnSpMkLst>
        </pc:cxnChg>
        <pc:cxnChg chg="add mod">
          <ac:chgData name="Jelena Hinikj" userId="11c747430b932f04" providerId="LiveId" clId="{29ED7D08-9165-4891-9491-E3A7B724B730}" dt="2021-09-07T10:59:21.750" v="478" actId="1076"/>
          <ac:cxnSpMkLst>
            <pc:docMk/>
            <pc:sldMk cId="946918541" sldId="257"/>
            <ac:cxnSpMk id="20" creationId="{5FDE3CEA-9175-4163-956E-97AE74836EC0}"/>
          </ac:cxnSpMkLst>
        </pc:cxnChg>
        <pc:cxnChg chg="add mod">
          <ac:chgData name="Jelena Hinikj" userId="11c747430b932f04" providerId="LiveId" clId="{29ED7D08-9165-4891-9491-E3A7B724B730}" dt="2021-09-07T10:59:21.750" v="478" actId="1076"/>
          <ac:cxnSpMkLst>
            <pc:docMk/>
            <pc:sldMk cId="946918541" sldId="257"/>
            <ac:cxnSpMk id="34" creationId="{C5DC1BEB-960B-4AB8-95D3-58E4C47FDFB3}"/>
          </ac:cxnSpMkLst>
        </pc:cxnChg>
        <pc:cxnChg chg="add mod">
          <ac:chgData name="Jelena Hinikj" userId="11c747430b932f04" providerId="LiveId" clId="{29ED7D08-9165-4891-9491-E3A7B724B730}" dt="2021-09-07T10:59:21.750" v="478" actId="1076"/>
          <ac:cxnSpMkLst>
            <pc:docMk/>
            <pc:sldMk cId="946918541" sldId="257"/>
            <ac:cxnSpMk id="40" creationId="{2D239F76-98BB-4A50-BCF1-E29E119CD685}"/>
          </ac:cxnSpMkLst>
        </pc:cxnChg>
        <pc:cxnChg chg="add mod">
          <ac:chgData name="Jelena Hinikj" userId="11c747430b932f04" providerId="LiveId" clId="{29ED7D08-9165-4891-9491-E3A7B724B730}" dt="2021-09-07T10:59:21.750" v="478" actId="1076"/>
          <ac:cxnSpMkLst>
            <pc:docMk/>
            <pc:sldMk cId="946918541" sldId="257"/>
            <ac:cxnSpMk id="54" creationId="{A46D05C7-62A4-4AE7-9038-EBC81B891D0C}"/>
          </ac:cxnSpMkLst>
        </pc:cxnChg>
        <pc:cxnChg chg="add mod">
          <ac:chgData name="Jelena Hinikj" userId="11c747430b932f04" providerId="LiveId" clId="{29ED7D08-9165-4891-9491-E3A7B724B730}" dt="2021-09-07T10:59:21.750" v="478" actId="1076"/>
          <ac:cxnSpMkLst>
            <pc:docMk/>
            <pc:sldMk cId="946918541" sldId="257"/>
            <ac:cxnSpMk id="57" creationId="{3B258685-5BAA-47F9-85A0-7D5791D128A5}"/>
          </ac:cxnSpMkLst>
        </pc:cxnChg>
        <pc:cxnChg chg="add mod">
          <ac:chgData name="Jelena Hinikj" userId="11c747430b932f04" providerId="LiveId" clId="{29ED7D08-9165-4891-9491-E3A7B724B730}" dt="2021-09-07T10:59:21.750" v="478" actId="1076"/>
          <ac:cxnSpMkLst>
            <pc:docMk/>
            <pc:sldMk cId="946918541" sldId="257"/>
            <ac:cxnSpMk id="2048" creationId="{3C43AE50-74E4-4FF6-8B7C-486538869CCE}"/>
          </ac:cxnSpMkLst>
        </pc:cxnChg>
      </pc:sldChg>
      <pc:sldChg chg="addSp delSp modSp new mod">
        <pc:chgData name="Jelena Hinikj" userId="11c747430b932f04" providerId="LiveId" clId="{29ED7D08-9165-4891-9491-E3A7B724B730}" dt="2021-09-07T11:52:56.707" v="1506" actId="14100"/>
        <pc:sldMkLst>
          <pc:docMk/>
          <pc:sldMk cId="637225606" sldId="258"/>
        </pc:sldMkLst>
        <pc:spChg chg="del">
          <ac:chgData name="Jelena Hinikj" userId="11c747430b932f04" providerId="LiveId" clId="{29ED7D08-9165-4891-9491-E3A7B724B730}" dt="2021-09-07T10:59:53.807" v="481" actId="478"/>
          <ac:spMkLst>
            <pc:docMk/>
            <pc:sldMk cId="637225606" sldId="258"/>
            <ac:spMk id="2" creationId="{4E884D43-3A2B-4413-BA8F-691C609CBCB7}"/>
          </ac:spMkLst>
        </pc:spChg>
        <pc:spChg chg="del">
          <ac:chgData name="Jelena Hinikj" userId="11c747430b932f04" providerId="LiveId" clId="{29ED7D08-9165-4891-9491-E3A7B724B730}" dt="2021-09-07T10:59:53.807" v="481" actId="478"/>
          <ac:spMkLst>
            <pc:docMk/>
            <pc:sldMk cId="637225606" sldId="258"/>
            <ac:spMk id="3" creationId="{74C3B3D8-65D9-4B12-B8CF-9E09250A2CA2}"/>
          </ac:spMkLst>
        </pc:spChg>
        <pc:spChg chg="add mod">
          <ac:chgData name="Jelena Hinikj" userId="11c747430b932f04" providerId="LiveId" clId="{29ED7D08-9165-4891-9491-E3A7B724B730}" dt="2021-09-07T11:48:31.058" v="1343" actId="1035"/>
          <ac:spMkLst>
            <pc:docMk/>
            <pc:sldMk cId="637225606" sldId="258"/>
            <ac:spMk id="4" creationId="{FD2C99A9-343E-47F3-B1A1-59807B756E60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5" creationId="{9C8CA5DC-BD87-42B7-81CF-E6E51FF6B249}"/>
          </ac:spMkLst>
        </pc:spChg>
        <pc:spChg chg="add mod">
          <ac:chgData name="Jelena Hinikj" userId="11c747430b932f04" providerId="LiveId" clId="{29ED7D08-9165-4891-9491-E3A7B724B730}" dt="2021-09-07T11:52:26.830" v="1503" actId="1076"/>
          <ac:spMkLst>
            <pc:docMk/>
            <pc:sldMk cId="637225606" sldId="258"/>
            <ac:spMk id="6" creationId="{F8B63211-A92A-44AE-869A-A0D5504B8DB5}"/>
          </ac:spMkLst>
        </pc:spChg>
        <pc:spChg chg="add del mod">
          <ac:chgData name="Jelena Hinikj" userId="11c747430b932f04" providerId="LiveId" clId="{29ED7D08-9165-4891-9491-E3A7B724B730}" dt="2021-09-07T11:16:53.155" v="1072" actId="478"/>
          <ac:spMkLst>
            <pc:docMk/>
            <pc:sldMk cId="637225606" sldId="258"/>
            <ac:spMk id="7" creationId="{10F42A8E-C176-4025-A1BD-EB14AE2618A5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8" creationId="{143824E6-96BC-44AD-A2EF-06F4B4A71D3B}"/>
          </ac:spMkLst>
        </pc:spChg>
        <pc:spChg chg="add mod">
          <ac:chgData name="Jelena Hinikj" userId="11c747430b932f04" providerId="LiveId" clId="{29ED7D08-9165-4891-9491-E3A7B724B730}" dt="2021-09-07T11:52:26.830" v="1503" actId="1076"/>
          <ac:spMkLst>
            <pc:docMk/>
            <pc:sldMk cId="637225606" sldId="258"/>
            <ac:spMk id="9" creationId="{0188C9B0-87C0-4583-B44E-200C6FC44F64}"/>
          </ac:spMkLst>
        </pc:spChg>
        <pc:spChg chg="add mod">
          <ac:chgData name="Jelena Hinikj" userId="11c747430b932f04" providerId="LiveId" clId="{29ED7D08-9165-4891-9491-E3A7B724B730}" dt="2021-09-07T11:52:26.830" v="1503" actId="1076"/>
          <ac:spMkLst>
            <pc:docMk/>
            <pc:sldMk cId="637225606" sldId="258"/>
            <ac:spMk id="10" creationId="{E9A36DB4-30AD-4A9B-8AFF-4EFAB47CC816}"/>
          </ac:spMkLst>
        </pc:spChg>
        <pc:spChg chg="add mod">
          <ac:chgData name="Jelena Hinikj" userId="11c747430b932f04" providerId="LiveId" clId="{29ED7D08-9165-4891-9491-E3A7B724B730}" dt="2021-09-07T11:52:26.830" v="1503" actId="1076"/>
          <ac:spMkLst>
            <pc:docMk/>
            <pc:sldMk cId="637225606" sldId="258"/>
            <ac:spMk id="11" creationId="{A462E57E-DA35-43A2-A226-C0F07953A717}"/>
          </ac:spMkLst>
        </pc:spChg>
        <pc:spChg chg="add mod">
          <ac:chgData name="Jelena Hinikj" userId="11c747430b932f04" providerId="LiveId" clId="{29ED7D08-9165-4891-9491-E3A7B724B730}" dt="2021-09-07T11:52:26.830" v="1503" actId="1076"/>
          <ac:spMkLst>
            <pc:docMk/>
            <pc:sldMk cId="637225606" sldId="258"/>
            <ac:spMk id="12" creationId="{407192F3-9C4D-4825-8090-1398FF0FF01A}"/>
          </ac:spMkLst>
        </pc:spChg>
        <pc:spChg chg="add mod">
          <ac:chgData name="Jelena Hinikj" userId="11c747430b932f04" providerId="LiveId" clId="{29ED7D08-9165-4891-9491-E3A7B724B730}" dt="2021-09-07T11:52:26.830" v="1503" actId="1076"/>
          <ac:spMkLst>
            <pc:docMk/>
            <pc:sldMk cId="637225606" sldId="258"/>
            <ac:spMk id="13" creationId="{96845705-6C75-406E-BC92-A82D68F52717}"/>
          </ac:spMkLst>
        </pc:spChg>
        <pc:spChg chg="add mod">
          <ac:chgData name="Jelena Hinikj" userId="11c747430b932f04" providerId="LiveId" clId="{29ED7D08-9165-4891-9491-E3A7B724B730}" dt="2021-09-07T11:52:26.830" v="1503" actId="1076"/>
          <ac:spMkLst>
            <pc:docMk/>
            <pc:sldMk cId="637225606" sldId="258"/>
            <ac:spMk id="14" creationId="{0FADD302-D8AF-4F35-8C70-F41E5FCF8F5F}"/>
          </ac:spMkLst>
        </pc:spChg>
        <pc:spChg chg="add mod">
          <ac:chgData name="Jelena Hinikj" userId="11c747430b932f04" providerId="LiveId" clId="{29ED7D08-9165-4891-9491-E3A7B724B730}" dt="2021-09-07T11:52:53.095" v="1505" actId="14100"/>
          <ac:spMkLst>
            <pc:docMk/>
            <pc:sldMk cId="637225606" sldId="258"/>
            <ac:spMk id="15" creationId="{0CF98C63-5CAE-460D-BBF8-42AB9697D05D}"/>
          </ac:spMkLst>
        </pc:spChg>
        <pc:spChg chg="add mod">
          <ac:chgData name="Jelena Hinikj" userId="11c747430b932f04" providerId="LiveId" clId="{29ED7D08-9165-4891-9491-E3A7B724B730}" dt="2021-09-07T11:52:26.830" v="1503" actId="1076"/>
          <ac:spMkLst>
            <pc:docMk/>
            <pc:sldMk cId="637225606" sldId="258"/>
            <ac:spMk id="16" creationId="{1579A06B-48F3-484C-B4A2-B175C5505E46}"/>
          </ac:spMkLst>
        </pc:spChg>
        <pc:spChg chg="add mod">
          <ac:chgData name="Jelena Hinikj" userId="11c747430b932f04" providerId="LiveId" clId="{29ED7D08-9165-4891-9491-E3A7B724B730}" dt="2021-09-07T11:52:26.830" v="1503" actId="1076"/>
          <ac:spMkLst>
            <pc:docMk/>
            <pc:sldMk cId="637225606" sldId="258"/>
            <ac:spMk id="17" creationId="{42C3F8F3-05B3-4EA3-8322-FD84409279A7}"/>
          </ac:spMkLst>
        </pc:spChg>
        <pc:spChg chg="add mod">
          <ac:chgData name="Jelena Hinikj" userId="11c747430b932f04" providerId="LiveId" clId="{29ED7D08-9165-4891-9491-E3A7B724B730}" dt="2021-09-07T11:52:56.707" v="1506" actId="14100"/>
          <ac:spMkLst>
            <pc:docMk/>
            <pc:sldMk cId="637225606" sldId="258"/>
            <ac:spMk id="18" creationId="{78A23678-1F59-427D-BCFB-88BED7B97212}"/>
          </ac:spMkLst>
        </pc:spChg>
        <pc:spChg chg="add mod">
          <ac:chgData name="Jelena Hinikj" userId="11c747430b932f04" providerId="LiveId" clId="{29ED7D08-9165-4891-9491-E3A7B724B730}" dt="2021-09-07T11:52:26.830" v="1503" actId="1076"/>
          <ac:spMkLst>
            <pc:docMk/>
            <pc:sldMk cId="637225606" sldId="258"/>
            <ac:spMk id="19" creationId="{12AA06A7-FE98-4463-84BE-0C36AB871EB2}"/>
          </ac:spMkLst>
        </pc:spChg>
        <pc:spChg chg="add mod">
          <ac:chgData name="Jelena Hinikj" userId="11c747430b932f04" providerId="LiveId" clId="{29ED7D08-9165-4891-9491-E3A7B724B730}" dt="2021-09-07T11:52:26.830" v="1503" actId="1076"/>
          <ac:spMkLst>
            <pc:docMk/>
            <pc:sldMk cId="637225606" sldId="258"/>
            <ac:spMk id="20" creationId="{4D1AD2B1-2A36-4C0E-A44E-B227166785AD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21" creationId="{01C66A10-CA12-4E3B-A8D8-0F89FA8D0B6B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22" creationId="{506F690D-E6A0-4852-A5C0-15C0765FE1CB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23" creationId="{53F27951-1880-4DBF-ADD7-1F17DEFF0814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24" creationId="{3FD248DC-E26F-481B-A15D-355FDE7642B5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25" creationId="{D316CB06-F907-4C2E-88C1-30A3C98AEE12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26" creationId="{BB39B82E-DF12-40EF-8B2D-43656F0E8002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27" creationId="{709CEBC4-648A-4743-82B4-156FB37AC31A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28" creationId="{9F510848-5956-4164-8123-84F41ABA8FB2}"/>
          </ac:spMkLst>
        </pc:spChg>
        <pc:spChg chg="add del mod">
          <ac:chgData name="Jelena Hinikj" userId="11c747430b932f04" providerId="LiveId" clId="{29ED7D08-9165-4891-9491-E3A7B724B730}" dt="2021-09-07T11:38:22.952" v="1284" actId="478"/>
          <ac:spMkLst>
            <pc:docMk/>
            <pc:sldMk cId="637225606" sldId="258"/>
            <ac:spMk id="29" creationId="{D98AD84C-4B8B-40B6-8C18-0347580EC9F4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30" creationId="{7333975D-F5F6-4B20-BAF4-4782811EB7AE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31" creationId="{7A16A394-ABD4-47ED-AC7F-13D928C4A96F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32" creationId="{F2986695-F215-4A6D-BF48-7970871D346F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33" creationId="{6E700527-A24F-4B7B-9C03-728506893BAB}"/>
          </ac:spMkLst>
        </pc:spChg>
        <pc:spChg chg="add mod">
          <ac:chgData name="Jelena Hinikj" userId="11c747430b932f04" providerId="LiveId" clId="{29ED7D08-9165-4891-9491-E3A7B724B730}" dt="2021-09-07T11:52:18.951" v="1502" actId="1076"/>
          <ac:spMkLst>
            <pc:docMk/>
            <pc:sldMk cId="637225606" sldId="258"/>
            <ac:spMk id="34" creationId="{22B00F4A-EE6D-4D93-B45C-0B961061978A}"/>
          </ac:spMkLst>
        </pc:spChg>
        <pc:picChg chg="add mod ord">
          <ac:chgData name="Jelena Hinikj" userId="11c747430b932f04" providerId="LiveId" clId="{29ED7D08-9165-4891-9491-E3A7B724B730}" dt="2021-09-07T11:52:36.464" v="1504" actId="1076"/>
          <ac:picMkLst>
            <pc:docMk/>
            <pc:sldMk cId="637225606" sldId="258"/>
            <ac:picMk id="3" creationId="{95CF2A2F-A880-43AD-AAC1-BA41EF938111}"/>
          </ac:picMkLst>
        </pc:picChg>
      </pc:sldChg>
      <pc:sldMasterChg chg="addSldLayout">
        <pc:chgData name="Jelena Hinikj" userId="11c747430b932f04" providerId="LiveId" clId="{29ED7D08-9165-4891-9491-E3A7B724B730}" dt="2021-09-07T10:02:09.323" v="0" actId="680"/>
        <pc:sldMasterMkLst>
          <pc:docMk/>
          <pc:sldMasterMk cId="2385320947" sldId="2147483648"/>
        </pc:sldMasterMkLst>
        <pc:sldLayoutChg chg="add">
          <pc:chgData name="Jelena Hinikj" userId="11c747430b932f04" providerId="LiveId" clId="{29ED7D08-9165-4891-9491-E3A7B724B730}" dt="2021-09-07T10:02:09.323" v="0" actId="680"/>
          <pc:sldLayoutMkLst>
            <pc:docMk/>
            <pc:sldMasterMk cId="2385320947" sldId="2147483648"/>
            <pc:sldLayoutMk cId="4129406732" sldId="2147483649"/>
          </pc:sldLayoutMkLst>
        </pc:sldLayoutChg>
      </pc:sldMasterChg>
    </pc:docChg>
  </pc:docChgLst>
  <pc:docChgLst>
    <pc:chgData name="Jelena Hinic" userId="ac6a8e36-96f7-4f08-b187-7ac6d8ee3557" providerId="ADAL" clId="{89E6DC81-267A-4EA4-BB0A-9359E0D8E746}"/>
    <pc:docChg chg="undo custSel addSld delSld modSld">
      <pc:chgData name="Jelena Hinic" userId="ac6a8e36-96f7-4f08-b187-7ac6d8ee3557" providerId="ADAL" clId="{89E6DC81-267A-4EA4-BB0A-9359E0D8E746}" dt="2023-08-25T10:20:12.397" v="594" actId="47"/>
      <pc:docMkLst>
        <pc:docMk/>
      </pc:docMkLst>
      <pc:sldChg chg="modSp mod">
        <pc:chgData name="Jelena Hinic" userId="ac6a8e36-96f7-4f08-b187-7ac6d8ee3557" providerId="ADAL" clId="{89E6DC81-267A-4EA4-BB0A-9359E0D8E746}" dt="2023-08-25T10:20:00.199" v="593" actId="20577"/>
        <pc:sldMkLst>
          <pc:docMk/>
          <pc:sldMk cId="946918541" sldId="257"/>
        </pc:sldMkLst>
        <pc:spChg chg="mod">
          <ac:chgData name="Jelena Hinic" userId="ac6a8e36-96f7-4f08-b187-7ac6d8ee3557" providerId="ADAL" clId="{89E6DC81-267A-4EA4-BB0A-9359E0D8E746}" dt="2023-08-25T10:20:00.199" v="593" actId="20577"/>
          <ac:spMkLst>
            <pc:docMk/>
            <pc:sldMk cId="946918541" sldId="257"/>
            <ac:spMk id="31" creationId="{BC2A3F29-D669-4576-94B2-24690540ECE6}"/>
          </ac:spMkLst>
        </pc:spChg>
      </pc:sldChg>
      <pc:sldChg chg="addSp delSp modSp mod">
        <pc:chgData name="Jelena Hinic" userId="ac6a8e36-96f7-4f08-b187-7ac6d8ee3557" providerId="ADAL" clId="{89E6DC81-267A-4EA4-BB0A-9359E0D8E746}" dt="2023-08-25T10:19:20.943" v="592" actId="207"/>
        <pc:sldMkLst>
          <pc:docMk/>
          <pc:sldMk cId="637225606" sldId="258"/>
        </pc:sldMkLst>
        <pc:spChg chg="del mod">
          <ac:chgData name="Jelena Hinic" userId="ac6a8e36-96f7-4f08-b187-7ac6d8ee3557" providerId="ADAL" clId="{89E6DC81-267A-4EA4-BB0A-9359E0D8E746}" dt="2023-08-25T10:17:25.345" v="547" actId="478"/>
          <ac:spMkLst>
            <pc:docMk/>
            <pc:sldMk cId="637225606" sldId="258"/>
            <ac:spMk id="2" creationId="{C37DEC9E-0485-6B89-D216-34C3196CE72D}"/>
          </ac:spMkLst>
        </pc:spChg>
        <pc:spChg chg="mod">
          <ac:chgData name="Jelena Hinic" userId="ac6a8e36-96f7-4f08-b187-7ac6d8ee3557" providerId="ADAL" clId="{89E6DC81-267A-4EA4-BB0A-9359E0D8E746}" dt="2023-08-25T10:19:20.943" v="592" actId="207"/>
          <ac:spMkLst>
            <pc:docMk/>
            <pc:sldMk cId="637225606" sldId="258"/>
            <ac:spMk id="4" creationId="{FD2C99A9-343E-47F3-B1A1-59807B756E60}"/>
          </ac:spMkLst>
        </pc:spChg>
        <pc:spChg chg="del mod">
          <ac:chgData name="Jelena Hinic" userId="ac6a8e36-96f7-4f08-b187-7ac6d8ee3557" providerId="ADAL" clId="{89E6DC81-267A-4EA4-BB0A-9359E0D8E746}" dt="2023-08-25T09:51:25.044" v="141" actId="478"/>
          <ac:spMkLst>
            <pc:docMk/>
            <pc:sldMk cId="637225606" sldId="258"/>
            <ac:spMk id="5" creationId="{9C8CA5DC-BD87-42B7-81CF-E6E51FF6B249}"/>
          </ac:spMkLst>
        </pc:spChg>
        <pc:spChg chg="mod">
          <ac:chgData name="Jelena Hinic" userId="ac6a8e36-96f7-4f08-b187-7ac6d8ee3557" providerId="ADAL" clId="{89E6DC81-267A-4EA4-BB0A-9359E0D8E746}" dt="2023-08-25T10:19:02.107" v="589" actId="207"/>
          <ac:spMkLst>
            <pc:docMk/>
            <pc:sldMk cId="637225606" sldId="258"/>
            <ac:spMk id="6" creationId="{F8B63211-A92A-44AE-869A-A0D5504B8DB5}"/>
          </ac:spMkLst>
        </pc:spChg>
        <pc:spChg chg="del mod">
          <ac:chgData name="Jelena Hinic" userId="ac6a8e36-96f7-4f08-b187-7ac6d8ee3557" providerId="ADAL" clId="{89E6DC81-267A-4EA4-BB0A-9359E0D8E746}" dt="2023-08-25T10:17:27.974" v="548" actId="478"/>
          <ac:spMkLst>
            <pc:docMk/>
            <pc:sldMk cId="637225606" sldId="258"/>
            <ac:spMk id="7" creationId="{496791F4-2298-A293-821F-D350B38D26F1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8" creationId="{143824E6-96BC-44AD-A2EF-06F4B4A71D3B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9" creationId="{0188C9B0-87C0-4583-B44E-200C6FC44F64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10" creationId="{E9A36DB4-30AD-4A9B-8AFF-4EFAB47CC816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11" creationId="{A462E57E-DA35-43A2-A226-C0F07953A717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12" creationId="{407192F3-9C4D-4825-8090-1398FF0FF01A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13" creationId="{96845705-6C75-406E-BC92-A82D68F52717}"/>
          </ac:spMkLst>
        </pc:spChg>
        <pc:spChg chg="del">
          <ac:chgData name="Jelena Hinic" userId="ac6a8e36-96f7-4f08-b187-7ac6d8ee3557" providerId="ADAL" clId="{89E6DC81-267A-4EA4-BB0A-9359E0D8E746}" dt="2023-08-25T09:52:44.503" v="182" actId="478"/>
          <ac:spMkLst>
            <pc:docMk/>
            <pc:sldMk cId="637225606" sldId="258"/>
            <ac:spMk id="14" creationId="{0FADD302-D8AF-4F35-8C70-F41E5FCF8F5F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15" creationId="{0CF98C63-5CAE-460D-BBF8-42AB9697D05D}"/>
          </ac:spMkLst>
        </pc:spChg>
        <pc:spChg chg="mod or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16" creationId="{1579A06B-48F3-484C-B4A2-B175C5505E46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17" creationId="{42C3F8F3-05B3-4EA3-8322-FD84409279A7}"/>
          </ac:spMkLst>
        </pc:spChg>
        <pc:spChg chg="del mod">
          <ac:chgData name="Jelena Hinic" userId="ac6a8e36-96f7-4f08-b187-7ac6d8ee3557" providerId="ADAL" clId="{89E6DC81-267A-4EA4-BB0A-9359E0D8E746}" dt="2023-08-25T10:10:37.284" v="436" actId="478"/>
          <ac:spMkLst>
            <pc:docMk/>
            <pc:sldMk cId="637225606" sldId="258"/>
            <ac:spMk id="18" creationId="{78A23678-1F59-427D-BCFB-88BED7B97212}"/>
          </ac:spMkLst>
        </pc:spChg>
        <pc:spChg chg="del mod">
          <ac:chgData name="Jelena Hinic" userId="ac6a8e36-96f7-4f08-b187-7ac6d8ee3557" providerId="ADAL" clId="{89E6DC81-267A-4EA4-BB0A-9359E0D8E746}" dt="2023-08-25T10:10:37.284" v="436" actId="478"/>
          <ac:spMkLst>
            <pc:docMk/>
            <pc:sldMk cId="637225606" sldId="258"/>
            <ac:spMk id="19" creationId="{12AA06A7-FE98-4463-84BE-0C36AB871EB2}"/>
          </ac:spMkLst>
        </pc:spChg>
        <pc:spChg chg="del mod">
          <ac:chgData name="Jelena Hinic" userId="ac6a8e36-96f7-4f08-b187-7ac6d8ee3557" providerId="ADAL" clId="{89E6DC81-267A-4EA4-BB0A-9359E0D8E746}" dt="2023-08-25T10:10:37.284" v="436" actId="478"/>
          <ac:spMkLst>
            <pc:docMk/>
            <pc:sldMk cId="637225606" sldId="258"/>
            <ac:spMk id="20" creationId="{4D1AD2B1-2A36-4C0E-A44E-B227166785AD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21" creationId="{01C66A10-CA12-4E3B-A8D8-0F89FA8D0B6B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22" creationId="{506F690D-E6A0-4852-A5C0-15C0765FE1CB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23" creationId="{53F27951-1880-4DBF-ADD7-1F17DEFF0814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24" creationId="{3FD248DC-E26F-481B-A15D-355FDE7642B5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25" creationId="{D316CB06-F907-4C2E-88C1-30A3C98AEE12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26" creationId="{BB39B82E-DF12-40EF-8B2D-43656F0E8002}"/>
          </ac:spMkLst>
        </pc:spChg>
        <pc:spChg chg="del mod">
          <ac:chgData name="Jelena Hinic" userId="ac6a8e36-96f7-4f08-b187-7ac6d8ee3557" providerId="ADAL" clId="{89E6DC81-267A-4EA4-BB0A-9359E0D8E746}" dt="2023-08-25T10:17:25.345" v="547" actId="478"/>
          <ac:spMkLst>
            <pc:docMk/>
            <pc:sldMk cId="637225606" sldId="258"/>
            <ac:spMk id="27" creationId="{709CEBC4-648A-4743-82B4-156FB37AC31A}"/>
          </ac:spMkLst>
        </pc:spChg>
        <pc:spChg chg="del mod">
          <ac:chgData name="Jelena Hinic" userId="ac6a8e36-96f7-4f08-b187-7ac6d8ee3557" providerId="ADAL" clId="{89E6DC81-267A-4EA4-BB0A-9359E0D8E746}" dt="2023-08-25T10:17:25.345" v="547" actId="478"/>
          <ac:spMkLst>
            <pc:docMk/>
            <pc:sldMk cId="637225606" sldId="258"/>
            <ac:spMk id="28" creationId="{9F510848-5956-4164-8123-84F41ABA8FB2}"/>
          </ac:spMkLst>
        </pc:spChg>
        <pc:spChg chg="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29" creationId="{A0A76609-7D8D-063E-C35B-021B72BB0742}"/>
          </ac:spMkLst>
        </pc:spChg>
        <pc:spChg chg="del mod">
          <ac:chgData name="Jelena Hinic" userId="ac6a8e36-96f7-4f08-b187-7ac6d8ee3557" providerId="ADAL" clId="{89E6DC81-267A-4EA4-BB0A-9359E0D8E746}" dt="2023-08-25T10:17:25.345" v="547" actId="478"/>
          <ac:spMkLst>
            <pc:docMk/>
            <pc:sldMk cId="637225606" sldId="258"/>
            <ac:spMk id="30" creationId="{7333975D-F5F6-4B20-BAF4-4782811EB7AE}"/>
          </ac:spMkLst>
        </pc:spChg>
        <pc:spChg chg="del mod">
          <ac:chgData name="Jelena Hinic" userId="ac6a8e36-96f7-4f08-b187-7ac6d8ee3557" providerId="ADAL" clId="{89E6DC81-267A-4EA4-BB0A-9359E0D8E746}" dt="2023-08-25T10:17:25.345" v="547" actId="478"/>
          <ac:spMkLst>
            <pc:docMk/>
            <pc:sldMk cId="637225606" sldId="258"/>
            <ac:spMk id="31" creationId="{7A16A394-ABD4-47ED-AC7F-13D928C4A96F}"/>
          </ac:spMkLst>
        </pc:spChg>
        <pc:spChg chg="del mod">
          <ac:chgData name="Jelena Hinic" userId="ac6a8e36-96f7-4f08-b187-7ac6d8ee3557" providerId="ADAL" clId="{89E6DC81-267A-4EA4-BB0A-9359E0D8E746}" dt="2023-08-25T10:17:25.345" v="547" actId="478"/>
          <ac:spMkLst>
            <pc:docMk/>
            <pc:sldMk cId="637225606" sldId="258"/>
            <ac:spMk id="32" creationId="{F2986695-F215-4A6D-BF48-7970871D346F}"/>
          </ac:spMkLst>
        </pc:spChg>
        <pc:spChg chg="del mod">
          <ac:chgData name="Jelena Hinic" userId="ac6a8e36-96f7-4f08-b187-7ac6d8ee3557" providerId="ADAL" clId="{89E6DC81-267A-4EA4-BB0A-9359E0D8E746}" dt="2023-08-25T10:17:25.345" v="547" actId="478"/>
          <ac:spMkLst>
            <pc:docMk/>
            <pc:sldMk cId="637225606" sldId="258"/>
            <ac:spMk id="33" creationId="{6E700527-A24F-4B7B-9C03-728506893BAB}"/>
          </ac:spMkLst>
        </pc:spChg>
        <pc:spChg chg="del mod">
          <ac:chgData name="Jelena Hinic" userId="ac6a8e36-96f7-4f08-b187-7ac6d8ee3557" providerId="ADAL" clId="{89E6DC81-267A-4EA4-BB0A-9359E0D8E746}" dt="2023-08-25T10:17:30.093" v="549" actId="478"/>
          <ac:spMkLst>
            <pc:docMk/>
            <pc:sldMk cId="637225606" sldId="258"/>
            <ac:spMk id="34" creationId="{22B00F4A-EE6D-4D93-B45C-0B961061978A}"/>
          </ac:spMkLst>
        </pc:spChg>
        <pc:spChg chg="del mod">
          <ac:chgData name="Jelena Hinic" userId="ac6a8e36-96f7-4f08-b187-7ac6d8ee3557" providerId="ADAL" clId="{89E6DC81-267A-4EA4-BB0A-9359E0D8E746}" dt="2023-08-25T10:10:37.284" v="436" actId="478"/>
          <ac:spMkLst>
            <pc:docMk/>
            <pc:sldMk cId="637225606" sldId="258"/>
            <ac:spMk id="37" creationId="{CF89F549-2A29-3620-3927-82B4110D08EC}"/>
          </ac:spMkLst>
        </pc:spChg>
        <pc:spChg chg="add 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41" creationId="{1A9E6DC5-1B3B-4EF8-8F0D-06D4865FBFCB}"/>
          </ac:spMkLst>
        </pc:spChg>
        <pc:spChg chg="add 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43" creationId="{A021739F-845B-47DE-9957-E91288C9C5E6}"/>
          </ac:spMkLst>
        </pc:spChg>
        <pc:spChg chg="add 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44" creationId="{130B3C20-7983-4F74-989E-F0AB74423AB5}"/>
          </ac:spMkLst>
        </pc:spChg>
        <pc:spChg chg="add 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45" creationId="{CA698130-F3C4-48E1-9ECA-07F6263921DB}"/>
          </ac:spMkLst>
        </pc:spChg>
        <pc:spChg chg="add 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47" creationId="{EF46E4D8-66E9-4770-96B9-17795A354B88}"/>
          </ac:spMkLst>
        </pc:spChg>
        <pc:spChg chg="add 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48" creationId="{F9FBABA0-32CF-44BA-A712-662500DC542F}"/>
          </ac:spMkLst>
        </pc:spChg>
        <pc:spChg chg="add del mod">
          <ac:chgData name="Jelena Hinic" userId="ac6a8e36-96f7-4f08-b187-7ac6d8ee3557" providerId="ADAL" clId="{89E6DC81-267A-4EA4-BB0A-9359E0D8E746}" dt="2023-08-25T10:09:36.519" v="366"/>
          <ac:spMkLst>
            <pc:docMk/>
            <pc:sldMk cId="637225606" sldId="258"/>
            <ac:spMk id="49" creationId="{35A74895-D774-4DA1-A917-E668CB643B3E}"/>
          </ac:spMkLst>
        </pc:spChg>
        <pc:spChg chg="add del mod">
          <ac:chgData name="Jelena Hinic" userId="ac6a8e36-96f7-4f08-b187-7ac6d8ee3557" providerId="ADAL" clId="{89E6DC81-267A-4EA4-BB0A-9359E0D8E746}" dt="2023-08-25T10:09:36.519" v="366"/>
          <ac:spMkLst>
            <pc:docMk/>
            <pc:sldMk cId="637225606" sldId="258"/>
            <ac:spMk id="51" creationId="{CC540038-03E1-4434-999D-8E2579B43122}"/>
          </ac:spMkLst>
        </pc:spChg>
        <pc:spChg chg="add 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52" creationId="{D56902DF-81C6-460F-8226-16F40B7D271A}"/>
          </ac:spMkLst>
        </pc:spChg>
        <pc:spChg chg="add 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53" creationId="{2B39F61D-A52C-4FF7-B27B-06E914CD8AB0}"/>
          </ac:spMkLst>
        </pc:spChg>
        <pc:spChg chg="add 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55" creationId="{9C0DB05D-197D-4656-8046-A7D4DC71AA99}"/>
          </ac:spMkLst>
        </pc:spChg>
        <pc:spChg chg="add 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56" creationId="{2647AD7B-9809-4C67-B7D8-B62B65C5F5C0}"/>
          </ac:spMkLst>
        </pc:spChg>
        <pc:spChg chg="add 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57" creationId="{FCB6F223-8D32-4154-8F87-D097FD209395}"/>
          </ac:spMkLst>
        </pc:spChg>
        <pc:spChg chg="add 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58" creationId="{0FC74BC4-EB49-48BA-AE40-5874B0AB84D0}"/>
          </ac:spMkLst>
        </pc:spChg>
        <pc:spChg chg="add 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59" creationId="{DD7F4A88-154C-4D3E-979A-F932B93661B7}"/>
          </ac:spMkLst>
        </pc:spChg>
        <pc:spChg chg="add mod">
          <ac:chgData name="Jelena Hinic" userId="ac6a8e36-96f7-4f08-b187-7ac6d8ee3557" providerId="ADAL" clId="{89E6DC81-267A-4EA4-BB0A-9359E0D8E746}" dt="2023-08-25T10:18:50.667" v="587" actId="1038"/>
          <ac:spMkLst>
            <pc:docMk/>
            <pc:sldMk cId="637225606" sldId="258"/>
            <ac:spMk id="61" creationId="{10364FBD-9F7D-499E-ACEC-9956AEED1512}"/>
          </ac:spMkLst>
        </pc:spChg>
        <pc:spChg chg="add mod">
          <ac:chgData name="Jelena Hinic" userId="ac6a8e36-96f7-4f08-b187-7ac6d8ee3557" providerId="ADAL" clId="{89E6DC81-267A-4EA4-BB0A-9359E0D8E746}" dt="2023-08-25T10:18:57.141" v="588" actId="1076"/>
          <ac:spMkLst>
            <pc:docMk/>
            <pc:sldMk cId="637225606" sldId="258"/>
            <ac:spMk id="63" creationId="{5953AEA0-74E1-4028-9FC5-AE3BB6EAEA87}"/>
          </ac:spMkLst>
        </pc:spChg>
        <pc:picChg chg="mod">
          <ac:chgData name="Jelena Hinic" userId="ac6a8e36-96f7-4f08-b187-7ac6d8ee3557" providerId="ADAL" clId="{89E6DC81-267A-4EA4-BB0A-9359E0D8E746}" dt="2023-08-25T10:18:57.141" v="588" actId="1076"/>
          <ac:picMkLst>
            <pc:docMk/>
            <pc:sldMk cId="637225606" sldId="258"/>
            <ac:picMk id="3" creationId="{95CF2A2F-A880-43AD-AAC1-BA41EF938111}"/>
          </ac:picMkLst>
        </pc:picChg>
        <pc:cxnChg chg="del mod">
          <ac:chgData name="Jelena Hinic" userId="ac6a8e36-96f7-4f08-b187-7ac6d8ee3557" providerId="ADAL" clId="{89E6DC81-267A-4EA4-BB0A-9359E0D8E746}" dt="2023-08-25T10:17:25.345" v="547" actId="478"/>
          <ac:cxnSpMkLst>
            <pc:docMk/>
            <pc:sldMk cId="637225606" sldId="258"/>
            <ac:cxnSpMk id="35" creationId="{F7C69EA6-07AE-695D-7A70-7D8A57AC8122}"/>
          </ac:cxnSpMkLst>
        </pc:cxnChg>
        <pc:cxnChg chg="del mod">
          <ac:chgData name="Jelena Hinic" userId="ac6a8e36-96f7-4f08-b187-7ac6d8ee3557" providerId="ADAL" clId="{89E6DC81-267A-4EA4-BB0A-9359E0D8E746}" dt="2023-08-25T10:17:25.345" v="547" actId="478"/>
          <ac:cxnSpMkLst>
            <pc:docMk/>
            <pc:sldMk cId="637225606" sldId="258"/>
            <ac:cxnSpMk id="36" creationId="{AFEE310F-8D66-7D01-E0A0-BFEA09ECAFAB}"/>
          </ac:cxnSpMkLst>
        </pc:cxnChg>
        <pc:cxnChg chg="mod">
          <ac:chgData name="Jelena Hinic" userId="ac6a8e36-96f7-4f08-b187-7ac6d8ee3557" providerId="ADAL" clId="{89E6DC81-267A-4EA4-BB0A-9359E0D8E746}" dt="2023-08-25T10:18:50.667" v="587" actId="1038"/>
          <ac:cxnSpMkLst>
            <pc:docMk/>
            <pc:sldMk cId="637225606" sldId="258"/>
            <ac:cxnSpMk id="38" creationId="{19578675-B7E1-CCCE-9466-526DB9603ECA}"/>
          </ac:cxnSpMkLst>
        </pc:cxnChg>
        <pc:cxnChg chg="del mod">
          <ac:chgData name="Jelena Hinic" userId="ac6a8e36-96f7-4f08-b187-7ac6d8ee3557" providerId="ADAL" clId="{89E6DC81-267A-4EA4-BB0A-9359E0D8E746}" dt="2023-08-25T10:10:37.284" v="436" actId="478"/>
          <ac:cxnSpMkLst>
            <pc:docMk/>
            <pc:sldMk cId="637225606" sldId="258"/>
            <ac:cxnSpMk id="40" creationId="{BFA4C055-7B54-E684-290F-8C838A9CACF3}"/>
          </ac:cxnSpMkLst>
        </pc:cxnChg>
        <pc:cxnChg chg="add mod">
          <ac:chgData name="Jelena Hinic" userId="ac6a8e36-96f7-4f08-b187-7ac6d8ee3557" providerId="ADAL" clId="{89E6DC81-267A-4EA4-BB0A-9359E0D8E746}" dt="2023-08-25T10:18:50.667" v="587" actId="1038"/>
          <ac:cxnSpMkLst>
            <pc:docMk/>
            <pc:sldMk cId="637225606" sldId="258"/>
            <ac:cxnSpMk id="46" creationId="{FBD098B8-7493-42D0-BCDD-2E86E1A71633}"/>
          </ac:cxnSpMkLst>
        </pc:cxnChg>
        <pc:cxnChg chg="add del mod">
          <ac:chgData name="Jelena Hinic" userId="ac6a8e36-96f7-4f08-b187-7ac6d8ee3557" providerId="ADAL" clId="{89E6DC81-267A-4EA4-BB0A-9359E0D8E746}" dt="2023-08-25T10:09:36.519" v="366"/>
          <ac:cxnSpMkLst>
            <pc:docMk/>
            <pc:sldMk cId="637225606" sldId="258"/>
            <ac:cxnSpMk id="50" creationId="{B856CE00-8F21-4983-9635-88B91C829C35}"/>
          </ac:cxnSpMkLst>
        </pc:cxnChg>
        <pc:cxnChg chg="add mod">
          <ac:chgData name="Jelena Hinic" userId="ac6a8e36-96f7-4f08-b187-7ac6d8ee3557" providerId="ADAL" clId="{89E6DC81-267A-4EA4-BB0A-9359E0D8E746}" dt="2023-08-25T10:18:50.667" v="587" actId="1038"/>
          <ac:cxnSpMkLst>
            <pc:docMk/>
            <pc:sldMk cId="637225606" sldId="258"/>
            <ac:cxnSpMk id="54" creationId="{700A2024-33A9-42D7-BF09-3423454A80D3}"/>
          </ac:cxnSpMkLst>
        </pc:cxnChg>
        <pc:cxnChg chg="add mod">
          <ac:chgData name="Jelena Hinic" userId="ac6a8e36-96f7-4f08-b187-7ac6d8ee3557" providerId="ADAL" clId="{89E6DC81-267A-4EA4-BB0A-9359E0D8E746}" dt="2023-08-25T10:18:50.667" v="587" actId="1038"/>
          <ac:cxnSpMkLst>
            <pc:docMk/>
            <pc:sldMk cId="637225606" sldId="258"/>
            <ac:cxnSpMk id="60" creationId="{4D540C68-CB5C-4FC9-BA73-9662A2D85F3F}"/>
          </ac:cxnSpMkLst>
        </pc:cxnChg>
      </pc:sldChg>
      <pc:sldChg chg="add del">
        <pc:chgData name="Jelena Hinic" userId="ac6a8e36-96f7-4f08-b187-7ac6d8ee3557" providerId="ADAL" clId="{89E6DC81-267A-4EA4-BB0A-9359E0D8E746}" dt="2023-08-25T10:20:12.397" v="594" actId="47"/>
        <pc:sldMkLst>
          <pc:docMk/>
          <pc:sldMk cId="678066571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A5B3D2-C2BB-469C-8340-DAEEA88670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mk-MK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885E169-65C3-425B-A46A-43B102776D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mk-MK"/>
          </a:p>
        </p:txBody>
      </p:sp>
    </p:spTree>
    <p:extLst>
      <p:ext uri="{BB962C8B-B14F-4D97-AF65-F5344CB8AC3E}">
        <p14:creationId xmlns:p14="http://schemas.microsoft.com/office/powerpoint/2010/main" val="412940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32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k-M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D2C99A9-343E-47F3-B1A1-59807B756E60}"/>
              </a:ext>
            </a:extLst>
          </p:cNvPr>
          <p:cNvSpPr txBox="1"/>
          <p:nvPr/>
        </p:nvSpPr>
        <p:spPr>
          <a:xfrm>
            <a:off x="474703" y="361445"/>
            <a:ext cx="11222497" cy="101566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mk-MK" sz="2000" dirty="0">
                <a:solidFill>
                  <a:schemeClr val="accent1">
                    <a:lumMod val="50000"/>
                  </a:schemeClr>
                </a:solidFill>
              </a:rPr>
              <a:t>Поднесување на документи за запишување на студенти во </a:t>
            </a:r>
            <a:r>
              <a:rPr lang="mk-MK" sz="2000" b="1" dirty="0">
                <a:solidFill>
                  <a:schemeClr val="accent1">
                    <a:lumMod val="50000"/>
                  </a:schemeClr>
                </a:solidFill>
              </a:rPr>
              <a:t>првиот уписен рок </a:t>
            </a:r>
            <a:r>
              <a:rPr lang="mk-MK" sz="2000" dirty="0">
                <a:solidFill>
                  <a:schemeClr val="accent1">
                    <a:lumMod val="50000"/>
                  </a:schemeClr>
                </a:solidFill>
              </a:rPr>
              <a:t>на прв циклус студии на студиските програми на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Универзитет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“Св. Кирил и Методиј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” во Скопје, 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</a:rPr>
              <a:t>Природно-математички </a:t>
            </a:r>
            <a:r>
              <a:rPr lang="mk-MK" sz="2000" dirty="0">
                <a:solidFill>
                  <a:schemeClr val="accent1">
                    <a:lumMod val="50000"/>
                  </a:schemeClr>
                </a:solidFill>
              </a:rPr>
              <a:t>факултет </a:t>
            </a:r>
            <a:r>
              <a:rPr lang="mk-MK" sz="2000" dirty="0" smtClean="0">
                <a:solidFill>
                  <a:schemeClr val="accent1">
                    <a:lumMod val="50000"/>
                  </a:schemeClr>
                </a:solidFill>
              </a:rPr>
              <a:t>– Скопје во </a:t>
            </a:r>
            <a:r>
              <a:rPr lang="mk-MK" sz="2000" dirty="0">
                <a:solidFill>
                  <a:schemeClr val="accent1">
                    <a:lumMod val="50000"/>
                  </a:schemeClr>
                </a:solidFill>
              </a:rPr>
              <a:t>учебната 202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mk-MK" sz="2000" dirty="0">
                <a:solidFill>
                  <a:schemeClr val="accent1">
                    <a:lumMod val="50000"/>
                  </a:schemeClr>
                </a:solidFill>
              </a:rPr>
              <a:t>/202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mk-MK" sz="2000" dirty="0">
                <a:solidFill>
                  <a:schemeClr val="accent1">
                    <a:lumMod val="50000"/>
                  </a:schemeClr>
                </a:solidFill>
              </a:rPr>
              <a:t> година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B63211-A92A-44AE-869A-A0D5504B8DB5}"/>
              </a:ext>
            </a:extLst>
          </p:cNvPr>
          <p:cNvSpPr txBox="1"/>
          <p:nvPr/>
        </p:nvSpPr>
        <p:spPr>
          <a:xfrm>
            <a:off x="2923833" y="1554173"/>
            <a:ext cx="6772275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30</a:t>
            </a:r>
            <a:r>
              <a:rPr lang="mk-MK" sz="2000" b="1" dirty="0">
                <a:solidFill>
                  <a:schemeClr val="bg1"/>
                </a:solidFill>
              </a:rPr>
              <a:t>.0</a:t>
            </a:r>
            <a:r>
              <a:rPr lang="en-US" sz="2000" b="1" dirty="0">
                <a:solidFill>
                  <a:schemeClr val="bg1"/>
                </a:solidFill>
              </a:rPr>
              <a:t>8</a:t>
            </a:r>
            <a:r>
              <a:rPr lang="mk-MK" sz="2000" b="1" dirty="0">
                <a:solidFill>
                  <a:schemeClr val="bg1"/>
                </a:solidFill>
              </a:rPr>
              <a:t>.202</a:t>
            </a:r>
            <a:r>
              <a:rPr lang="en-US" sz="2000" b="1" dirty="0">
                <a:solidFill>
                  <a:schemeClr val="bg1"/>
                </a:solidFill>
              </a:rPr>
              <a:t>3</a:t>
            </a:r>
            <a:r>
              <a:rPr lang="mk-MK" sz="2000" b="1" dirty="0">
                <a:solidFill>
                  <a:schemeClr val="bg1"/>
                </a:solidFill>
              </a:rPr>
              <a:t> (среда)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mk-MK" sz="2000" b="1" dirty="0">
                <a:solidFill>
                  <a:schemeClr val="bg1"/>
                </a:solidFill>
              </a:rPr>
              <a:t>и </a:t>
            </a:r>
            <a:r>
              <a:rPr lang="en-US" sz="2000" b="1" dirty="0">
                <a:solidFill>
                  <a:schemeClr val="bg1"/>
                </a:solidFill>
              </a:rPr>
              <a:t>31</a:t>
            </a:r>
            <a:r>
              <a:rPr lang="mk-MK" sz="2000" b="1" dirty="0">
                <a:solidFill>
                  <a:schemeClr val="bg1"/>
                </a:solidFill>
              </a:rPr>
              <a:t>.0</a:t>
            </a:r>
            <a:r>
              <a:rPr lang="en-US" sz="2000" b="1" dirty="0">
                <a:solidFill>
                  <a:schemeClr val="bg1"/>
                </a:solidFill>
              </a:rPr>
              <a:t>8</a:t>
            </a:r>
            <a:r>
              <a:rPr lang="mk-MK" sz="2000" b="1" dirty="0">
                <a:solidFill>
                  <a:schemeClr val="bg1"/>
                </a:solidFill>
              </a:rPr>
              <a:t>.202</a:t>
            </a:r>
            <a:r>
              <a:rPr lang="en-US" sz="2000" b="1" dirty="0">
                <a:solidFill>
                  <a:schemeClr val="bg1"/>
                </a:solidFill>
              </a:rPr>
              <a:t>3</a:t>
            </a:r>
            <a:r>
              <a:rPr lang="mk-MK" sz="2000" b="1" dirty="0">
                <a:solidFill>
                  <a:schemeClr val="bg1"/>
                </a:solidFill>
              </a:rPr>
              <a:t> (четврток) </a:t>
            </a:r>
            <a:r>
              <a:rPr lang="mk-MK" sz="2000" i="1" dirty="0">
                <a:solidFill>
                  <a:schemeClr val="bg1"/>
                </a:solidFill>
              </a:rPr>
              <a:t>од 08:30 часот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43824E6-96BC-44AD-A2EF-06F4B4A71D3B}"/>
              </a:ext>
            </a:extLst>
          </p:cNvPr>
          <p:cNvSpPr txBox="1"/>
          <p:nvPr/>
        </p:nvSpPr>
        <p:spPr>
          <a:xfrm>
            <a:off x="4807630" y="2716143"/>
            <a:ext cx="216089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600" b="1" dirty="0">
                <a:solidFill>
                  <a:schemeClr val="bg1"/>
                </a:solidFill>
              </a:rPr>
              <a:t>Институт за Биологија</a:t>
            </a:r>
            <a:endParaRPr lang="mk-MK" sz="1600" i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188C9B0-87C0-4583-B44E-200C6FC44F64}"/>
              </a:ext>
            </a:extLst>
          </p:cNvPr>
          <p:cNvSpPr txBox="1"/>
          <p:nvPr/>
        </p:nvSpPr>
        <p:spPr>
          <a:xfrm>
            <a:off x="524306" y="2694099"/>
            <a:ext cx="2355625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600" b="1" dirty="0">
                <a:solidFill>
                  <a:schemeClr val="bg1"/>
                </a:solidFill>
              </a:rPr>
              <a:t>Институт за Географија</a:t>
            </a:r>
            <a:endParaRPr lang="mk-MK" sz="1600" i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9A36DB4-30AD-4A9B-8AFF-4EFAB47CC816}"/>
              </a:ext>
            </a:extLst>
          </p:cNvPr>
          <p:cNvSpPr txBox="1"/>
          <p:nvPr/>
        </p:nvSpPr>
        <p:spPr>
          <a:xfrm>
            <a:off x="524303" y="3917338"/>
            <a:ext cx="2355625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600" b="1" dirty="0">
                <a:solidFill>
                  <a:schemeClr val="bg1"/>
                </a:solidFill>
              </a:rPr>
              <a:t>Институт за Етнологија и антропологија</a:t>
            </a:r>
            <a:endParaRPr lang="mk-MK" sz="1600" i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462E57E-DA35-43A2-A226-C0F07953A717}"/>
              </a:ext>
            </a:extLst>
          </p:cNvPr>
          <p:cNvSpPr txBox="1"/>
          <p:nvPr/>
        </p:nvSpPr>
        <p:spPr>
          <a:xfrm>
            <a:off x="524304" y="3095783"/>
            <a:ext cx="2355625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600" b="1" dirty="0">
                <a:solidFill>
                  <a:schemeClr val="bg1"/>
                </a:solidFill>
              </a:rPr>
              <a:t>Институт за Математика</a:t>
            </a:r>
            <a:endParaRPr lang="mk-MK" sz="1600" i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07192F3-9C4D-4825-8090-1398FF0FF01A}"/>
              </a:ext>
            </a:extLst>
          </p:cNvPr>
          <p:cNvSpPr txBox="1"/>
          <p:nvPr/>
        </p:nvSpPr>
        <p:spPr>
          <a:xfrm>
            <a:off x="524304" y="3515054"/>
            <a:ext cx="2355625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600" b="1" dirty="0">
                <a:solidFill>
                  <a:schemeClr val="bg1"/>
                </a:solidFill>
              </a:rPr>
              <a:t>Институт за Физика </a:t>
            </a:r>
            <a:endParaRPr lang="mk-MK" sz="1600" i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6845705-6C75-406E-BC92-A82D68F52717}"/>
              </a:ext>
            </a:extLst>
          </p:cNvPr>
          <p:cNvSpPr txBox="1"/>
          <p:nvPr/>
        </p:nvSpPr>
        <p:spPr>
          <a:xfrm>
            <a:off x="9018224" y="2752912"/>
            <a:ext cx="2355625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600" b="1" dirty="0">
                <a:solidFill>
                  <a:schemeClr val="bg1"/>
                </a:solidFill>
              </a:rPr>
              <a:t>Институт за Хемија </a:t>
            </a:r>
            <a:endParaRPr lang="mk-MK" sz="1600" i="1" dirty="0">
              <a:solidFill>
                <a:schemeClr val="bg1"/>
              </a:solidFill>
            </a:endParaRPr>
          </a:p>
        </p:txBody>
      </p:sp>
      <p:sp>
        <p:nvSpPr>
          <p:cNvPr id="15" name="Right Bracket 14">
            <a:extLst>
              <a:ext uri="{FF2B5EF4-FFF2-40B4-BE49-F238E27FC236}">
                <a16:creationId xmlns="" xmlns:a16="http://schemas.microsoft.com/office/drawing/2014/main" id="{0CF98C63-5CAE-460D-BBF8-42AB9697D05D}"/>
              </a:ext>
            </a:extLst>
          </p:cNvPr>
          <p:cNvSpPr/>
          <p:nvPr/>
        </p:nvSpPr>
        <p:spPr>
          <a:xfrm>
            <a:off x="2975884" y="2554545"/>
            <a:ext cx="231924" cy="2123917"/>
          </a:xfrm>
          <a:prstGeom prst="rightBracke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42C3F8F3-05B3-4EA3-8322-FD84409279A7}"/>
              </a:ext>
            </a:extLst>
          </p:cNvPr>
          <p:cNvSpPr/>
          <p:nvPr/>
        </p:nvSpPr>
        <p:spPr>
          <a:xfrm>
            <a:off x="3369700" y="2922189"/>
            <a:ext cx="1014550" cy="9977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1C66A10-CA12-4E3B-A8D8-0F89FA8D0B6B}"/>
              </a:ext>
            </a:extLst>
          </p:cNvPr>
          <p:cNvSpPr txBox="1"/>
          <p:nvPr/>
        </p:nvSpPr>
        <p:spPr>
          <a:xfrm>
            <a:off x="449670" y="2068938"/>
            <a:ext cx="263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400" i="1" dirty="0"/>
              <a:t>Поднесување документи за запишување на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506F690D-E6A0-4852-A5C0-15C0765FE1CB}"/>
              </a:ext>
            </a:extLst>
          </p:cNvPr>
          <p:cNvSpPr txBox="1"/>
          <p:nvPr/>
        </p:nvSpPr>
        <p:spPr>
          <a:xfrm>
            <a:off x="4803900" y="3205450"/>
            <a:ext cx="2355625" cy="2769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k-MK" sz="1200" dirty="0">
                <a:solidFill>
                  <a:schemeClr val="accent1">
                    <a:lumMod val="50000"/>
                  </a:schemeClr>
                </a:solidFill>
              </a:rPr>
              <a:t>Студиска програма по Биологија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3F27951-1880-4DBF-ADD7-1F17DEFF0814}"/>
              </a:ext>
            </a:extLst>
          </p:cNvPr>
          <p:cNvSpPr txBox="1"/>
          <p:nvPr/>
        </p:nvSpPr>
        <p:spPr>
          <a:xfrm>
            <a:off x="4791581" y="3516898"/>
            <a:ext cx="2283164" cy="2769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k-MK" sz="1200" dirty="0">
                <a:solidFill>
                  <a:schemeClr val="accent1">
                    <a:lumMod val="50000"/>
                  </a:schemeClr>
                </a:solidFill>
              </a:rPr>
              <a:t>Студиска програма по Екологија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FD248DC-E26F-481B-A15D-355FDE7642B5}"/>
              </a:ext>
            </a:extLst>
          </p:cNvPr>
          <p:cNvSpPr txBox="1"/>
          <p:nvPr/>
        </p:nvSpPr>
        <p:spPr>
          <a:xfrm>
            <a:off x="4803900" y="3828273"/>
            <a:ext cx="1824304" cy="4616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k-MK" sz="1200" dirty="0">
                <a:solidFill>
                  <a:schemeClr val="accent1">
                    <a:lumMod val="50000"/>
                  </a:schemeClr>
                </a:solidFill>
              </a:rPr>
              <a:t>Студиска програма по Биохемија и физиологија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316CB06-F907-4C2E-88C1-30A3C98AEE12}"/>
              </a:ext>
            </a:extLst>
          </p:cNvPr>
          <p:cNvSpPr txBox="1"/>
          <p:nvPr/>
        </p:nvSpPr>
        <p:spPr>
          <a:xfrm>
            <a:off x="4813803" y="4321650"/>
            <a:ext cx="1629570" cy="46166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k-MK" sz="1200" dirty="0">
                <a:solidFill>
                  <a:schemeClr val="accent1">
                    <a:lumMod val="50000"/>
                  </a:schemeClr>
                </a:solidFill>
              </a:rPr>
              <a:t>Студиска програма по Нутриционизам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B39B82E-DF12-40EF-8B2D-43656F0E8002}"/>
              </a:ext>
            </a:extLst>
          </p:cNvPr>
          <p:cNvSpPr txBox="1"/>
          <p:nvPr/>
        </p:nvSpPr>
        <p:spPr>
          <a:xfrm>
            <a:off x="4813098" y="5227152"/>
            <a:ext cx="224714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k-MK" sz="1200" dirty="0">
                <a:solidFill>
                  <a:schemeClr val="accent1">
                    <a:lumMod val="50000"/>
                  </a:schemeClr>
                </a:solidFill>
              </a:rPr>
              <a:t>Студиска програма по Молекуларна биологија и генетика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CF2A2F-A880-43AD-AAC1-BA41EF938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46" y="6323101"/>
            <a:ext cx="378557" cy="373106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0A76609-7D8D-063E-C35B-021B72BB0742}"/>
              </a:ext>
            </a:extLst>
          </p:cNvPr>
          <p:cNvSpPr txBox="1"/>
          <p:nvPr/>
        </p:nvSpPr>
        <p:spPr>
          <a:xfrm>
            <a:off x="3441029" y="4181944"/>
            <a:ext cx="851380" cy="27699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200" dirty="0">
                <a:solidFill>
                  <a:schemeClr val="accent2">
                    <a:lumMod val="50000"/>
                  </a:schemeClr>
                </a:solidFill>
              </a:rPr>
              <a:t>Шалтер 1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19578675-B7E1-CCCE-9466-526DB9603ECA}"/>
              </a:ext>
            </a:extLst>
          </p:cNvPr>
          <p:cNvCxnSpPr>
            <a:cxnSpLocks/>
          </p:cNvCxnSpPr>
          <p:nvPr/>
        </p:nvCxnSpPr>
        <p:spPr>
          <a:xfrm flipV="1">
            <a:off x="3866719" y="3932519"/>
            <a:ext cx="3191" cy="25317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A9E6DC5-1B3B-4EF8-8F0D-06D4865FBFCB}"/>
              </a:ext>
            </a:extLst>
          </p:cNvPr>
          <p:cNvSpPr txBox="1"/>
          <p:nvPr/>
        </p:nvSpPr>
        <p:spPr>
          <a:xfrm>
            <a:off x="4588148" y="2068938"/>
            <a:ext cx="263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400" i="1" dirty="0"/>
              <a:t>Поднесување документи за запишување на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579A06B-48F3-484C-B4A2-B175C5505E46}"/>
              </a:ext>
            </a:extLst>
          </p:cNvPr>
          <p:cNvSpPr txBox="1"/>
          <p:nvPr/>
        </p:nvSpPr>
        <p:spPr>
          <a:xfrm>
            <a:off x="3400118" y="3111104"/>
            <a:ext cx="93320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200" b="1" dirty="0">
                <a:solidFill>
                  <a:schemeClr val="bg1"/>
                </a:solidFill>
              </a:rPr>
              <a:t>Одд. за студентски прашања</a:t>
            </a:r>
            <a:endParaRPr lang="mk-MK" sz="1200" i="1" dirty="0">
              <a:solidFill>
                <a:schemeClr val="bg1"/>
              </a:solidFill>
            </a:endParaRPr>
          </a:p>
        </p:txBody>
      </p:sp>
      <p:sp>
        <p:nvSpPr>
          <p:cNvPr id="43" name="Right Bracket 42">
            <a:extLst>
              <a:ext uri="{FF2B5EF4-FFF2-40B4-BE49-F238E27FC236}">
                <a16:creationId xmlns="" xmlns:a16="http://schemas.microsoft.com/office/drawing/2014/main" id="{A021739F-845B-47DE-9957-E91288C9C5E6}"/>
              </a:ext>
            </a:extLst>
          </p:cNvPr>
          <p:cNvSpPr/>
          <p:nvPr/>
        </p:nvSpPr>
        <p:spPr>
          <a:xfrm>
            <a:off x="7060945" y="2554545"/>
            <a:ext cx="202263" cy="2371574"/>
          </a:xfrm>
          <a:prstGeom prst="rightBracke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130B3C20-7983-4F74-989E-F0AB74423AB5}"/>
              </a:ext>
            </a:extLst>
          </p:cNvPr>
          <p:cNvSpPr/>
          <p:nvPr/>
        </p:nvSpPr>
        <p:spPr>
          <a:xfrm>
            <a:off x="7329933" y="2954018"/>
            <a:ext cx="1014550" cy="9977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A698130-F3C4-48E1-9ECA-07F6263921DB}"/>
              </a:ext>
            </a:extLst>
          </p:cNvPr>
          <p:cNvSpPr txBox="1"/>
          <p:nvPr/>
        </p:nvSpPr>
        <p:spPr>
          <a:xfrm>
            <a:off x="7401262" y="4213773"/>
            <a:ext cx="851380" cy="27699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200" dirty="0">
                <a:solidFill>
                  <a:schemeClr val="accent2">
                    <a:lumMod val="50000"/>
                  </a:schemeClr>
                </a:solidFill>
              </a:rPr>
              <a:t>Шалтер 2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="" xmlns:a16="http://schemas.microsoft.com/office/drawing/2014/main" id="{FBD098B8-7493-42D0-BCDD-2E86E1A71633}"/>
              </a:ext>
            </a:extLst>
          </p:cNvPr>
          <p:cNvCxnSpPr>
            <a:cxnSpLocks/>
          </p:cNvCxnSpPr>
          <p:nvPr/>
        </p:nvCxnSpPr>
        <p:spPr>
          <a:xfrm flipV="1">
            <a:off x="7826952" y="3964348"/>
            <a:ext cx="3191" cy="25317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F46E4D8-66E9-4770-96B9-17795A354B88}"/>
              </a:ext>
            </a:extLst>
          </p:cNvPr>
          <p:cNvSpPr txBox="1"/>
          <p:nvPr/>
        </p:nvSpPr>
        <p:spPr>
          <a:xfrm>
            <a:off x="7389460" y="3203504"/>
            <a:ext cx="93320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200" b="1" dirty="0">
                <a:solidFill>
                  <a:schemeClr val="bg1"/>
                </a:solidFill>
              </a:rPr>
              <a:t>Просторија 98/99</a:t>
            </a:r>
            <a:endParaRPr lang="mk-MK" sz="1200" i="1" dirty="0">
              <a:solidFill>
                <a:schemeClr val="bg1"/>
              </a:solidFill>
            </a:endParaRPr>
          </a:p>
        </p:txBody>
      </p:sp>
      <p:sp>
        <p:nvSpPr>
          <p:cNvPr id="48" name="Right Bracket 47">
            <a:extLst>
              <a:ext uri="{FF2B5EF4-FFF2-40B4-BE49-F238E27FC236}">
                <a16:creationId xmlns="" xmlns:a16="http://schemas.microsoft.com/office/drawing/2014/main" id="{F9FBABA0-32CF-44BA-A712-662500DC542F}"/>
              </a:ext>
            </a:extLst>
          </p:cNvPr>
          <p:cNvSpPr/>
          <p:nvPr/>
        </p:nvSpPr>
        <p:spPr>
          <a:xfrm>
            <a:off x="7095004" y="5126711"/>
            <a:ext cx="167499" cy="991783"/>
          </a:xfrm>
          <a:prstGeom prst="rightBracke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D56902DF-81C6-460F-8226-16F40B7D271A}"/>
              </a:ext>
            </a:extLst>
          </p:cNvPr>
          <p:cNvSpPr/>
          <p:nvPr/>
        </p:nvSpPr>
        <p:spPr>
          <a:xfrm>
            <a:off x="7348896" y="5134107"/>
            <a:ext cx="1014550" cy="9977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2B39F61D-A52C-4FF7-B27B-06E914CD8AB0}"/>
              </a:ext>
            </a:extLst>
          </p:cNvPr>
          <p:cNvSpPr txBox="1"/>
          <p:nvPr/>
        </p:nvSpPr>
        <p:spPr>
          <a:xfrm>
            <a:off x="7420225" y="6393862"/>
            <a:ext cx="851380" cy="27699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200" dirty="0">
                <a:solidFill>
                  <a:schemeClr val="accent2">
                    <a:lumMod val="50000"/>
                  </a:schemeClr>
                </a:solidFill>
              </a:rPr>
              <a:t>Шалтер 3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700A2024-33A9-42D7-BF09-3423454A80D3}"/>
              </a:ext>
            </a:extLst>
          </p:cNvPr>
          <p:cNvCxnSpPr>
            <a:cxnSpLocks/>
          </p:cNvCxnSpPr>
          <p:nvPr/>
        </p:nvCxnSpPr>
        <p:spPr>
          <a:xfrm flipV="1">
            <a:off x="7845915" y="6144437"/>
            <a:ext cx="3191" cy="25317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9C0DB05D-197D-4656-8046-A7D4DC71AA99}"/>
              </a:ext>
            </a:extLst>
          </p:cNvPr>
          <p:cNvSpPr txBox="1"/>
          <p:nvPr/>
        </p:nvSpPr>
        <p:spPr>
          <a:xfrm>
            <a:off x="7408423" y="5383593"/>
            <a:ext cx="93320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200" b="1" dirty="0">
                <a:solidFill>
                  <a:schemeClr val="bg1"/>
                </a:solidFill>
              </a:rPr>
              <a:t>Просторија 98/99</a:t>
            </a:r>
            <a:endParaRPr lang="mk-MK" sz="1200" i="1" dirty="0">
              <a:solidFill>
                <a:schemeClr val="bg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2647AD7B-9809-4C67-B7D8-B62B65C5F5C0}"/>
              </a:ext>
            </a:extLst>
          </p:cNvPr>
          <p:cNvSpPr txBox="1"/>
          <p:nvPr/>
        </p:nvSpPr>
        <p:spPr>
          <a:xfrm>
            <a:off x="8878524" y="2068938"/>
            <a:ext cx="263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k-MK" sz="1400" i="1" dirty="0"/>
              <a:t>Поднесување документи за запишување на 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FCB6F223-8D32-4154-8F87-D097FD209395}"/>
              </a:ext>
            </a:extLst>
          </p:cNvPr>
          <p:cNvSpPr/>
          <p:nvPr/>
        </p:nvSpPr>
        <p:spPr>
          <a:xfrm>
            <a:off x="9721690" y="3335881"/>
            <a:ext cx="1014550" cy="99776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FC74BC4-EB49-48BA-AE40-5874B0AB84D0}"/>
              </a:ext>
            </a:extLst>
          </p:cNvPr>
          <p:cNvSpPr txBox="1"/>
          <p:nvPr/>
        </p:nvSpPr>
        <p:spPr>
          <a:xfrm>
            <a:off x="9782420" y="3616503"/>
            <a:ext cx="93320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200" b="1" dirty="0">
                <a:solidFill>
                  <a:schemeClr val="bg1"/>
                </a:solidFill>
              </a:rPr>
              <a:t>Просторија 96/97</a:t>
            </a:r>
            <a:endParaRPr lang="mk-MK" sz="1200" i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DD7F4A88-154C-4D3E-979A-F932B93661B7}"/>
              </a:ext>
            </a:extLst>
          </p:cNvPr>
          <p:cNvSpPr txBox="1"/>
          <p:nvPr/>
        </p:nvSpPr>
        <p:spPr>
          <a:xfrm>
            <a:off x="9803275" y="4610513"/>
            <a:ext cx="851380" cy="27699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200" dirty="0">
                <a:solidFill>
                  <a:schemeClr val="accent2">
                    <a:lumMod val="50000"/>
                  </a:schemeClr>
                </a:solidFill>
              </a:rPr>
              <a:t>Шалтер 4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="" xmlns:a16="http://schemas.microsoft.com/office/drawing/2014/main" id="{4D540C68-CB5C-4FC9-BA73-9662A2D85F3F}"/>
              </a:ext>
            </a:extLst>
          </p:cNvPr>
          <p:cNvCxnSpPr>
            <a:cxnSpLocks/>
          </p:cNvCxnSpPr>
          <p:nvPr/>
        </p:nvCxnSpPr>
        <p:spPr>
          <a:xfrm flipV="1">
            <a:off x="10249022" y="4345490"/>
            <a:ext cx="3191" cy="253174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1" name="Right Bracket 60">
            <a:extLst>
              <a:ext uri="{FF2B5EF4-FFF2-40B4-BE49-F238E27FC236}">
                <a16:creationId xmlns="" xmlns:a16="http://schemas.microsoft.com/office/drawing/2014/main" id="{10364FBD-9F7D-499E-ACEC-9956AEED1512}"/>
              </a:ext>
            </a:extLst>
          </p:cNvPr>
          <p:cNvSpPr/>
          <p:nvPr/>
        </p:nvSpPr>
        <p:spPr>
          <a:xfrm rot="5400000">
            <a:off x="10060515" y="1745788"/>
            <a:ext cx="239821" cy="2773044"/>
          </a:xfrm>
          <a:prstGeom prst="rightBracke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5953AEA0-74E1-4028-9FC5-AE3BB6EAEA87}"/>
              </a:ext>
            </a:extLst>
          </p:cNvPr>
          <p:cNvSpPr txBox="1"/>
          <p:nvPr/>
        </p:nvSpPr>
        <p:spPr>
          <a:xfrm>
            <a:off x="500315" y="6246084"/>
            <a:ext cx="2940714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k-MK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Универзитетот </a:t>
            </a:r>
            <a:r>
              <a:rPr 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mk-MK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Св. Кирил и Методиј</a:t>
            </a:r>
            <a:r>
              <a:rPr lang="en-US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r>
              <a:rPr lang="mk-MK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во Скопје</a:t>
            </a:r>
          </a:p>
          <a:p>
            <a:r>
              <a:rPr lang="mk-MK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Природно-математички факултет </a:t>
            </a:r>
            <a:r>
              <a:rPr lang="mk-MK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Скопје</a:t>
            </a:r>
            <a:endParaRPr lang="mk-MK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mk-MK" sz="105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63722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FA7AD8B-E08B-48B1-B72B-9D6B3465A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68"/>
          <a:stretch/>
        </p:blipFill>
        <p:spPr>
          <a:xfrm>
            <a:off x="1338463" y="1203626"/>
            <a:ext cx="4562180" cy="4146174"/>
          </a:xfrm>
          <a:prstGeom prst="rect">
            <a:avLst/>
          </a:prstGeom>
        </p:spPr>
      </p:pic>
      <p:sp>
        <p:nvSpPr>
          <p:cNvPr id="6" name="L-Shape 5">
            <a:extLst>
              <a:ext uri="{FF2B5EF4-FFF2-40B4-BE49-F238E27FC236}">
                <a16:creationId xmlns="" xmlns:a16="http://schemas.microsoft.com/office/drawing/2014/main" id="{CFB1160C-5B94-43D3-A60A-244BE0AC0BF8}"/>
              </a:ext>
            </a:extLst>
          </p:cNvPr>
          <p:cNvSpPr/>
          <p:nvPr/>
        </p:nvSpPr>
        <p:spPr>
          <a:xfrm rot="8495403" flipH="1">
            <a:off x="8344732" y="1448395"/>
            <a:ext cx="1568927" cy="3638007"/>
          </a:xfrm>
          <a:prstGeom prst="corner">
            <a:avLst>
              <a:gd name="adj1" fmla="val 40294"/>
              <a:gd name="adj2" fmla="val 4365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2FD358F-57DA-4497-9703-AA6597EA0C60}"/>
              </a:ext>
            </a:extLst>
          </p:cNvPr>
          <p:cNvSpPr/>
          <p:nvPr/>
        </p:nvSpPr>
        <p:spPr>
          <a:xfrm rot="2982424">
            <a:off x="9100544" y="3476220"/>
            <a:ext cx="263950" cy="47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758A9-A5A1-452A-AD2A-DFC79F02EF25}"/>
              </a:ext>
            </a:extLst>
          </p:cNvPr>
          <p:cNvSpPr/>
          <p:nvPr/>
        </p:nvSpPr>
        <p:spPr>
          <a:xfrm rot="19259058">
            <a:off x="8329115" y="2299441"/>
            <a:ext cx="263950" cy="471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7B97590-1A9C-40B5-B426-72A5163835A5}"/>
              </a:ext>
            </a:extLst>
          </p:cNvPr>
          <p:cNvSpPr/>
          <p:nvPr/>
        </p:nvSpPr>
        <p:spPr>
          <a:xfrm rot="19259058">
            <a:off x="8736039" y="1980444"/>
            <a:ext cx="263950" cy="471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8B07F13-080D-4247-9EF8-C2A9DDC16C3A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9250495" y="3484546"/>
            <a:ext cx="49628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25DB9F-BA81-476E-B066-A2F60AC4E099}"/>
              </a:ext>
            </a:extLst>
          </p:cNvPr>
          <p:cNvSpPr txBox="1"/>
          <p:nvPr/>
        </p:nvSpPr>
        <p:spPr>
          <a:xfrm>
            <a:off x="9737280" y="3330510"/>
            <a:ext cx="668511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600" dirty="0">
                <a:solidFill>
                  <a:schemeClr val="bg1"/>
                </a:solidFill>
              </a:rPr>
              <a:t>Влез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E760058-4946-4386-85E9-4CC50A8E71D6}"/>
              </a:ext>
            </a:extLst>
          </p:cNvPr>
          <p:cNvSpPr txBox="1"/>
          <p:nvPr/>
        </p:nvSpPr>
        <p:spPr>
          <a:xfrm>
            <a:off x="8763348" y="2424402"/>
            <a:ext cx="735290" cy="33855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600" dirty="0">
                <a:solidFill>
                  <a:schemeClr val="bg1"/>
                </a:solidFill>
              </a:rPr>
              <a:t>Излез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6A7769D-A80E-4263-8BE0-45ACED734DE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8461090" y="2325834"/>
            <a:ext cx="302258" cy="26784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F8F63A6-A8D0-416A-AF6A-ACC2B16B08FE}"/>
              </a:ext>
            </a:extLst>
          </p:cNvPr>
          <p:cNvSpPr txBox="1"/>
          <p:nvPr/>
        </p:nvSpPr>
        <p:spPr>
          <a:xfrm>
            <a:off x="9163329" y="1628646"/>
            <a:ext cx="735291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200" dirty="0">
                <a:solidFill>
                  <a:srgbClr val="C00000"/>
                </a:solidFill>
              </a:rPr>
              <a:t>Деканат</a:t>
            </a:r>
            <a:endParaRPr lang="mk-MK" sz="1600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AE6BF6C-5C9C-4820-B955-CDFD545E7FA5}"/>
              </a:ext>
            </a:extLst>
          </p:cNvPr>
          <p:cNvCxnSpPr>
            <a:cxnSpLocks/>
          </p:cNvCxnSpPr>
          <p:nvPr/>
        </p:nvCxnSpPr>
        <p:spPr>
          <a:xfrm>
            <a:off x="8868014" y="2014100"/>
            <a:ext cx="204621" cy="2270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FDE3CEA-9175-4163-956E-97AE74836EC0}"/>
              </a:ext>
            </a:extLst>
          </p:cNvPr>
          <p:cNvCxnSpPr>
            <a:cxnSpLocks/>
          </p:cNvCxnSpPr>
          <p:nvPr/>
        </p:nvCxnSpPr>
        <p:spPr>
          <a:xfrm flipV="1">
            <a:off x="9079626" y="1902617"/>
            <a:ext cx="443150" cy="340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A6B4D1A-39EA-4FF5-9936-3F6B250BA39D}"/>
              </a:ext>
            </a:extLst>
          </p:cNvPr>
          <p:cNvSpPr/>
          <p:nvPr/>
        </p:nvSpPr>
        <p:spPr>
          <a:xfrm>
            <a:off x="7664525" y="2252307"/>
            <a:ext cx="122549" cy="1414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2FC39483-B6CC-47A2-8E9D-FDCE8CDA6C71}"/>
              </a:ext>
            </a:extLst>
          </p:cNvPr>
          <p:cNvSpPr/>
          <p:nvPr/>
        </p:nvSpPr>
        <p:spPr>
          <a:xfrm>
            <a:off x="7978838" y="2014100"/>
            <a:ext cx="122549" cy="14140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01B1637-3428-4E78-8B06-505130E03C28}"/>
              </a:ext>
            </a:extLst>
          </p:cNvPr>
          <p:cNvSpPr/>
          <p:nvPr/>
        </p:nvSpPr>
        <p:spPr>
          <a:xfrm>
            <a:off x="6240008" y="1203626"/>
            <a:ext cx="4634000" cy="41461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92072A80-0CA3-4FCF-8458-D14AB9904ECD}"/>
              </a:ext>
            </a:extLst>
          </p:cNvPr>
          <p:cNvSpPr/>
          <p:nvPr/>
        </p:nvSpPr>
        <p:spPr>
          <a:xfrm>
            <a:off x="6425684" y="4358729"/>
            <a:ext cx="122549" cy="1414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9" name="Oval 28">
            <a:extLst>
              <a:ext uri="{FF2B5EF4-FFF2-40B4-BE49-F238E27FC236}">
                <a16:creationId xmlns="" xmlns:a16="http://schemas.microsoft.com/office/drawing/2014/main" id="{35B43903-6954-414B-9376-361E00B25917}"/>
              </a:ext>
            </a:extLst>
          </p:cNvPr>
          <p:cNvSpPr/>
          <p:nvPr/>
        </p:nvSpPr>
        <p:spPr>
          <a:xfrm>
            <a:off x="6425684" y="4837090"/>
            <a:ext cx="122549" cy="14140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57DEDC0-6CFE-4888-8148-BBE054B92713}"/>
              </a:ext>
            </a:extLst>
          </p:cNvPr>
          <p:cNvSpPr txBox="1"/>
          <p:nvPr/>
        </p:nvSpPr>
        <p:spPr>
          <a:xfrm>
            <a:off x="6548233" y="4280964"/>
            <a:ext cx="167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dirty="0">
                <a:solidFill>
                  <a:schemeClr val="accent6">
                    <a:lumMod val="50000"/>
                  </a:schemeClr>
                </a:solidFill>
              </a:rPr>
              <a:t>Просторија 96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mk-MK" sz="1400" dirty="0">
                <a:solidFill>
                  <a:schemeClr val="accent6">
                    <a:lumMod val="50000"/>
                  </a:schemeClr>
                </a:solidFill>
              </a:rPr>
              <a:t>97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C2A3F29-D669-4576-94B2-24690540ECE6}"/>
              </a:ext>
            </a:extLst>
          </p:cNvPr>
          <p:cNvSpPr txBox="1"/>
          <p:nvPr/>
        </p:nvSpPr>
        <p:spPr>
          <a:xfrm>
            <a:off x="6548233" y="4739794"/>
            <a:ext cx="1672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dirty="0">
                <a:solidFill>
                  <a:schemeClr val="accent1">
                    <a:lumMod val="75000"/>
                  </a:schemeClr>
                </a:solidFill>
              </a:rPr>
              <a:t>Просторија 98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mk-MK" sz="1400" dirty="0">
                <a:solidFill>
                  <a:schemeClr val="accent1">
                    <a:lumMod val="75000"/>
                  </a:schemeClr>
                </a:solidFill>
              </a:rPr>
              <a:t>99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2048" name="Straight Connector 2047">
            <a:extLst>
              <a:ext uri="{FF2B5EF4-FFF2-40B4-BE49-F238E27FC236}">
                <a16:creationId xmlns="" xmlns:a16="http://schemas.microsoft.com/office/drawing/2014/main" id="{3C43AE50-74E4-4FF6-8B7C-486538869CCE}"/>
              </a:ext>
            </a:extLst>
          </p:cNvPr>
          <p:cNvCxnSpPr>
            <a:cxnSpLocks/>
          </p:cNvCxnSpPr>
          <p:nvPr/>
        </p:nvCxnSpPr>
        <p:spPr>
          <a:xfrm>
            <a:off x="7753289" y="2430084"/>
            <a:ext cx="1046401" cy="129395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C5DC1BEB-960B-4AB8-95D3-58E4C47FDFB3}"/>
              </a:ext>
            </a:extLst>
          </p:cNvPr>
          <p:cNvCxnSpPr>
            <a:cxnSpLocks/>
          </p:cNvCxnSpPr>
          <p:nvPr/>
        </p:nvCxnSpPr>
        <p:spPr>
          <a:xfrm flipV="1">
            <a:off x="8831923" y="3511515"/>
            <a:ext cx="309015" cy="24889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2D239F76-98BB-4A50-BCF1-E29E119CD685}"/>
              </a:ext>
            </a:extLst>
          </p:cNvPr>
          <p:cNvCxnSpPr>
            <a:cxnSpLocks/>
          </p:cNvCxnSpPr>
          <p:nvPr/>
        </p:nvCxnSpPr>
        <p:spPr>
          <a:xfrm flipH="1">
            <a:off x="8008620" y="2196299"/>
            <a:ext cx="40932" cy="41802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6" name="Rectangle 2055">
            <a:extLst>
              <a:ext uri="{FF2B5EF4-FFF2-40B4-BE49-F238E27FC236}">
                <a16:creationId xmlns="" xmlns:a16="http://schemas.microsoft.com/office/drawing/2014/main" id="{69A3DFC2-E81B-4DFD-8280-FE6F7181BE2B}"/>
              </a:ext>
            </a:extLst>
          </p:cNvPr>
          <p:cNvSpPr/>
          <p:nvPr/>
        </p:nvSpPr>
        <p:spPr>
          <a:xfrm>
            <a:off x="1005525" y="744805"/>
            <a:ext cx="10180949" cy="480767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057" name="TextBox 2056">
            <a:extLst>
              <a:ext uri="{FF2B5EF4-FFF2-40B4-BE49-F238E27FC236}">
                <a16:creationId xmlns="" xmlns:a16="http://schemas.microsoft.com/office/drawing/2014/main" id="{E29A6969-3AF1-46A7-9CDB-A47AAFD73114}"/>
              </a:ext>
            </a:extLst>
          </p:cNvPr>
          <p:cNvSpPr txBox="1"/>
          <p:nvPr/>
        </p:nvSpPr>
        <p:spPr>
          <a:xfrm>
            <a:off x="3500235" y="769715"/>
            <a:ext cx="6205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Природно-математички факултет (Горна зграда)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9CFC8B2-58F9-4041-AF10-6FD7AFFBC118}"/>
              </a:ext>
            </a:extLst>
          </p:cNvPr>
          <p:cNvSpPr txBox="1"/>
          <p:nvPr/>
        </p:nvSpPr>
        <p:spPr>
          <a:xfrm rot="19276382">
            <a:off x="7323677" y="1622719"/>
            <a:ext cx="1121498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нова зграда</a:t>
            </a:r>
            <a:endParaRPr lang="mk-MK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A46D05C7-62A4-4AE7-9038-EBC81B891D0C}"/>
              </a:ext>
            </a:extLst>
          </p:cNvPr>
          <p:cNvCxnSpPr>
            <a:cxnSpLocks/>
          </p:cNvCxnSpPr>
          <p:nvPr/>
        </p:nvCxnSpPr>
        <p:spPr>
          <a:xfrm>
            <a:off x="8166618" y="2085369"/>
            <a:ext cx="210094" cy="117791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="" xmlns:a16="http://schemas.microsoft.com/office/drawing/2014/main" id="{3B258685-5BAA-47F9-85A0-7D5791D128A5}"/>
              </a:ext>
            </a:extLst>
          </p:cNvPr>
          <p:cNvCxnSpPr>
            <a:cxnSpLocks/>
          </p:cNvCxnSpPr>
          <p:nvPr/>
        </p:nvCxnSpPr>
        <p:spPr>
          <a:xfrm flipV="1">
            <a:off x="7819054" y="2280229"/>
            <a:ext cx="524658" cy="61740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9E1A8B7-935D-492A-BDFF-E5C6A2E8D62B}"/>
              </a:ext>
            </a:extLst>
          </p:cNvPr>
          <p:cNvSpPr txBox="1"/>
          <p:nvPr/>
        </p:nvSpPr>
        <p:spPr>
          <a:xfrm rot="3102531">
            <a:off x="7929500" y="3791053"/>
            <a:ext cx="1121498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стара зграда</a:t>
            </a:r>
            <a:endParaRPr lang="mk-MK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1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FA7AD8B-E08B-48B1-B72B-9D6B3465A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768"/>
          <a:stretch/>
        </p:blipFill>
        <p:spPr>
          <a:xfrm>
            <a:off x="1338463" y="1203626"/>
            <a:ext cx="4562180" cy="4146174"/>
          </a:xfrm>
          <a:prstGeom prst="rect">
            <a:avLst/>
          </a:prstGeom>
        </p:spPr>
      </p:pic>
      <p:sp>
        <p:nvSpPr>
          <p:cNvPr id="6" name="L-Shape 5">
            <a:extLst>
              <a:ext uri="{FF2B5EF4-FFF2-40B4-BE49-F238E27FC236}">
                <a16:creationId xmlns="" xmlns:a16="http://schemas.microsoft.com/office/drawing/2014/main" id="{CFB1160C-5B94-43D3-A60A-244BE0AC0BF8}"/>
              </a:ext>
            </a:extLst>
          </p:cNvPr>
          <p:cNvSpPr/>
          <p:nvPr/>
        </p:nvSpPr>
        <p:spPr>
          <a:xfrm rot="8495403" flipH="1">
            <a:off x="8344732" y="1448395"/>
            <a:ext cx="1568927" cy="3638007"/>
          </a:xfrm>
          <a:prstGeom prst="corner">
            <a:avLst>
              <a:gd name="adj1" fmla="val 40294"/>
              <a:gd name="adj2" fmla="val 43655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B2FD358F-57DA-4497-9703-AA6597EA0C60}"/>
              </a:ext>
            </a:extLst>
          </p:cNvPr>
          <p:cNvSpPr/>
          <p:nvPr/>
        </p:nvSpPr>
        <p:spPr>
          <a:xfrm rot="2982424">
            <a:off x="9100544" y="3476220"/>
            <a:ext cx="263950" cy="4713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758A9-A5A1-452A-AD2A-DFC79F02EF25}"/>
              </a:ext>
            </a:extLst>
          </p:cNvPr>
          <p:cNvSpPr/>
          <p:nvPr/>
        </p:nvSpPr>
        <p:spPr>
          <a:xfrm rot="19259058">
            <a:off x="8329115" y="2299441"/>
            <a:ext cx="263950" cy="471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7B97590-1A9C-40B5-B426-72A5163835A5}"/>
              </a:ext>
            </a:extLst>
          </p:cNvPr>
          <p:cNvSpPr/>
          <p:nvPr/>
        </p:nvSpPr>
        <p:spPr>
          <a:xfrm rot="19259058">
            <a:off x="8736039" y="1980444"/>
            <a:ext cx="263950" cy="47134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A8B07F13-080D-4247-9EF8-C2A9DDC16C3A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9250495" y="3484546"/>
            <a:ext cx="496286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925DB9F-BA81-476E-B066-A2F60AC4E099}"/>
              </a:ext>
            </a:extLst>
          </p:cNvPr>
          <p:cNvSpPr txBox="1"/>
          <p:nvPr/>
        </p:nvSpPr>
        <p:spPr>
          <a:xfrm>
            <a:off x="9737280" y="3330510"/>
            <a:ext cx="668511" cy="3385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600" dirty="0">
                <a:solidFill>
                  <a:schemeClr val="bg1"/>
                </a:solidFill>
              </a:rPr>
              <a:t>Влез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E760058-4946-4386-85E9-4CC50A8E71D6}"/>
              </a:ext>
            </a:extLst>
          </p:cNvPr>
          <p:cNvSpPr txBox="1"/>
          <p:nvPr/>
        </p:nvSpPr>
        <p:spPr>
          <a:xfrm>
            <a:off x="8763348" y="2424402"/>
            <a:ext cx="735290" cy="338554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600" dirty="0">
                <a:solidFill>
                  <a:schemeClr val="bg1"/>
                </a:solidFill>
              </a:rPr>
              <a:t>Излез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76A7769D-A80E-4263-8BE0-45ACED734DE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8461090" y="2325834"/>
            <a:ext cx="302258" cy="267845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F8F63A6-A8D0-416A-AF6A-ACC2B16B08FE}"/>
              </a:ext>
            </a:extLst>
          </p:cNvPr>
          <p:cNvSpPr txBox="1"/>
          <p:nvPr/>
        </p:nvSpPr>
        <p:spPr>
          <a:xfrm>
            <a:off x="9163329" y="1628646"/>
            <a:ext cx="735291" cy="2769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200" dirty="0">
                <a:solidFill>
                  <a:srgbClr val="C00000"/>
                </a:solidFill>
              </a:rPr>
              <a:t>Деканат</a:t>
            </a:r>
            <a:endParaRPr lang="mk-MK" sz="1600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AAE6BF6C-5C9C-4820-B955-CDFD545E7FA5}"/>
              </a:ext>
            </a:extLst>
          </p:cNvPr>
          <p:cNvCxnSpPr>
            <a:cxnSpLocks/>
          </p:cNvCxnSpPr>
          <p:nvPr/>
        </p:nvCxnSpPr>
        <p:spPr>
          <a:xfrm>
            <a:off x="8868014" y="2014100"/>
            <a:ext cx="204621" cy="2270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5FDE3CEA-9175-4163-956E-97AE74836EC0}"/>
              </a:ext>
            </a:extLst>
          </p:cNvPr>
          <p:cNvCxnSpPr>
            <a:cxnSpLocks/>
          </p:cNvCxnSpPr>
          <p:nvPr/>
        </p:nvCxnSpPr>
        <p:spPr>
          <a:xfrm flipV="1">
            <a:off x="9079626" y="1902617"/>
            <a:ext cx="443150" cy="3400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A6B4D1A-39EA-4FF5-9936-3F6B250BA39D}"/>
              </a:ext>
            </a:extLst>
          </p:cNvPr>
          <p:cNvSpPr/>
          <p:nvPr/>
        </p:nvSpPr>
        <p:spPr>
          <a:xfrm>
            <a:off x="8093427" y="1902318"/>
            <a:ext cx="122549" cy="1414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01B1637-3428-4E78-8B06-505130E03C28}"/>
              </a:ext>
            </a:extLst>
          </p:cNvPr>
          <p:cNvSpPr/>
          <p:nvPr/>
        </p:nvSpPr>
        <p:spPr>
          <a:xfrm>
            <a:off x="6240008" y="1203626"/>
            <a:ext cx="4634000" cy="414617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92072A80-0CA3-4FCF-8458-D14AB9904ECD}"/>
              </a:ext>
            </a:extLst>
          </p:cNvPr>
          <p:cNvSpPr/>
          <p:nvPr/>
        </p:nvSpPr>
        <p:spPr>
          <a:xfrm>
            <a:off x="6520178" y="4914982"/>
            <a:ext cx="122549" cy="14140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657DEDC0-6CFE-4888-8148-BBE054B92713}"/>
              </a:ext>
            </a:extLst>
          </p:cNvPr>
          <p:cNvSpPr txBox="1"/>
          <p:nvPr/>
        </p:nvSpPr>
        <p:spPr>
          <a:xfrm>
            <a:off x="6640608" y="4819790"/>
            <a:ext cx="1937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1400" dirty="0">
                <a:solidFill>
                  <a:schemeClr val="accent6">
                    <a:lumMod val="50000"/>
                  </a:schemeClr>
                </a:solidFill>
              </a:rPr>
              <a:t>Студентски прашања</a:t>
            </a:r>
          </a:p>
        </p:txBody>
      </p:sp>
      <p:cxnSp>
        <p:nvCxnSpPr>
          <p:cNvPr id="2048" name="Straight Connector 2047">
            <a:extLst>
              <a:ext uri="{FF2B5EF4-FFF2-40B4-BE49-F238E27FC236}">
                <a16:creationId xmlns="" xmlns:a16="http://schemas.microsoft.com/office/drawing/2014/main" id="{3C43AE50-74E4-4FF6-8B7C-486538869CCE}"/>
              </a:ext>
            </a:extLst>
          </p:cNvPr>
          <p:cNvCxnSpPr>
            <a:cxnSpLocks/>
          </p:cNvCxnSpPr>
          <p:nvPr/>
        </p:nvCxnSpPr>
        <p:spPr>
          <a:xfrm>
            <a:off x="7753289" y="2430084"/>
            <a:ext cx="1046401" cy="129395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C5DC1BEB-960B-4AB8-95D3-58E4C47FDFB3}"/>
              </a:ext>
            </a:extLst>
          </p:cNvPr>
          <p:cNvCxnSpPr>
            <a:cxnSpLocks/>
          </p:cNvCxnSpPr>
          <p:nvPr/>
        </p:nvCxnSpPr>
        <p:spPr>
          <a:xfrm flipV="1">
            <a:off x="8831923" y="3511515"/>
            <a:ext cx="309015" cy="24889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56" name="Rectangle 2055">
            <a:extLst>
              <a:ext uri="{FF2B5EF4-FFF2-40B4-BE49-F238E27FC236}">
                <a16:creationId xmlns="" xmlns:a16="http://schemas.microsoft.com/office/drawing/2014/main" id="{69A3DFC2-E81B-4DFD-8280-FE6F7181BE2B}"/>
              </a:ext>
            </a:extLst>
          </p:cNvPr>
          <p:cNvSpPr/>
          <p:nvPr/>
        </p:nvSpPr>
        <p:spPr>
          <a:xfrm>
            <a:off x="1005525" y="744805"/>
            <a:ext cx="10180949" cy="480767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057" name="TextBox 2056">
            <a:extLst>
              <a:ext uri="{FF2B5EF4-FFF2-40B4-BE49-F238E27FC236}">
                <a16:creationId xmlns="" xmlns:a16="http://schemas.microsoft.com/office/drawing/2014/main" id="{E29A6969-3AF1-46A7-9CDB-A47AAFD73114}"/>
              </a:ext>
            </a:extLst>
          </p:cNvPr>
          <p:cNvSpPr txBox="1"/>
          <p:nvPr/>
        </p:nvSpPr>
        <p:spPr>
          <a:xfrm>
            <a:off x="3500235" y="769715"/>
            <a:ext cx="6205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Природно-математички факултет (Горна зграда)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69CFC8B2-58F9-4041-AF10-6FD7AFFBC118}"/>
              </a:ext>
            </a:extLst>
          </p:cNvPr>
          <p:cNvSpPr txBox="1"/>
          <p:nvPr/>
        </p:nvSpPr>
        <p:spPr>
          <a:xfrm rot="19276382">
            <a:off x="7323677" y="1622719"/>
            <a:ext cx="1121498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нова зграда</a:t>
            </a:r>
            <a:endParaRPr lang="mk-MK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="" xmlns:a16="http://schemas.microsoft.com/office/drawing/2014/main" id="{A46D05C7-62A4-4AE7-9038-EBC81B891D0C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220173" y="2014100"/>
            <a:ext cx="226081" cy="290597"/>
          </a:xfrm>
          <a:prstGeom prst="line">
            <a:avLst/>
          </a:prstGeom>
          <a:ln>
            <a:solidFill>
              <a:srgbClr val="FFC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39E1A8B7-935D-492A-BDFF-E5C6A2E8D62B}"/>
              </a:ext>
            </a:extLst>
          </p:cNvPr>
          <p:cNvSpPr txBox="1"/>
          <p:nvPr/>
        </p:nvSpPr>
        <p:spPr>
          <a:xfrm rot="3102531">
            <a:off x="7929500" y="3791053"/>
            <a:ext cx="1121498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mk-MK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стара зграда</a:t>
            </a:r>
            <a:endParaRPr lang="mk-MK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3DB51A73-E8AE-4F99-ACF2-9BCDA6F4E5F8}"/>
              </a:ext>
            </a:extLst>
          </p:cNvPr>
          <p:cNvCxnSpPr>
            <a:cxnSpLocks/>
          </p:cNvCxnSpPr>
          <p:nvPr/>
        </p:nvCxnSpPr>
        <p:spPr>
          <a:xfrm flipH="1">
            <a:off x="7725800" y="1975860"/>
            <a:ext cx="435488" cy="379317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0A08A1B1-1264-4ECD-9212-6A7FE68DAACF}"/>
              </a:ext>
            </a:extLst>
          </p:cNvPr>
          <p:cNvCxnSpPr/>
          <p:nvPr/>
        </p:nvCxnSpPr>
        <p:spPr>
          <a:xfrm flipH="1">
            <a:off x="8985392" y="3615692"/>
            <a:ext cx="177937" cy="144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CC8AB434-8AB0-430E-AF04-A622295EDBFA}"/>
              </a:ext>
            </a:extLst>
          </p:cNvPr>
          <p:cNvCxnSpPr>
            <a:cxnSpLocks/>
          </p:cNvCxnSpPr>
          <p:nvPr/>
        </p:nvCxnSpPr>
        <p:spPr>
          <a:xfrm flipH="1" flipV="1">
            <a:off x="8075667" y="2998052"/>
            <a:ext cx="289011" cy="347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31503FD8-A255-4FF3-86CD-73D6E1E837E9}"/>
              </a:ext>
            </a:extLst>
          </p:cNvPr>
          <p:cNvCxnSpPr>
            <a:cxnSpLocks/>
          </p:cNvCxnSpPr>
          <p:nvPr/>
        </p:nvCxnSpPr>
        <p:spPr>
          <a:xfrm flipV="1">
            <a:off x="7702478" y="1973019"/>
            <a:ext cx="334898" cy="294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="" xmlns:a16="http://schemas.microsoft.com/office/drawing/2014/main" id="{DA7F5C89-075F-457D-9222-1D5950A1909A}"/>
              </a:ext>
            </a:extLst>
          </p:cNvPr>
          <p:cNvCxnSpPr>
            <a:cxnSpLocks/>
          </p:cNvCxnSpPr>
          <p:nvPr/>
        </p:nvCxnSpPr>
        <p:spPr>
          <a:xfrm>
            <a:off x="8317788" y="1987266"/>
            <a:ext cx="167129" cy="191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28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E04B129-F66C-4F99-814B-13CB4A963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920" y="564675"/>
            <a:ext cx="5951733" cy="5464698"/>
          </a:xfrm>
          <a:prstGeom prst="rect">
            <a:avLst/>
          </a:prstGeom>
        </p:spPr>
      </p:pic>
      <p:pic>
        <p:nvPicPr>
          <p:cNvPr id="1026" name="Picture 2" descr="Hotel Continental - VISIT Skopje">
            <a:extLst>
              <a:ext uri="{FF2B5EF4-FFF2-40B4-BE49-F238E27FC236}">
                <a16:creationId xmlns="" xmlns:a16="http://schemas.microsoft.com/office/drawing/2014/main" id="{4FB7B88E-E4AE-4D54-B62A-6A37AD1E1F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19373" b="345"/>
          <a:stretch/>
        </p:blipFill>
        <p:spPr bwMode="auto">
          <a:xfrm>
            <a:off x="7296347" y="4757549"/>
            <a:ext cx="1055802" cy="1124776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E8407C37-F12E-4876-A4AD-CF4942C5C17E}"/>
              </a:ext>
            </a:extLst>
          </p:cNvPr>
          <p:cNvCxnSpPr>
            <a:cxnSpLocks/>
          </p:cNvCxnSpPr>
          <p:nvPr/>
        </p:nvCxnSpPr>
        <p:spPr>
          <a:xfrm flipV="1">
            <a:off x="7051250" y="4757549"/>
            <a:ext cx="245097" cy="65343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5204114-F543-418C-A821-E427A12BE578}"/>
              </a:ext>
            </a:extLst>
          </p:cNvPr>
          <p:cNvSpPr/>
          <p:nvPr/>
        </p:nvSpPr>
        <p:spPr>
          <a:xfrm>
            <a:off x="5674937" y="5184742"/>
            <a:ext cx="1376313" cy="4430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CBA61E7-5A4E-4227-B79A-EAC3DA3E35D9}"/>
              </a:ext>
            </a:extLst>
          </p:cNvPr>
          <p:cNvCxnSpPr>
            <a:cxnSpLocks/>
          </p:cNvCxnSpPr>
          <p:nvPr/>
        </p:nvCxnSpPr>
        <p:spPr>
          <a:xfrm>
            <a:off x="7051250" y="5380977"/>
            <a:ext cx="245097" cy="50134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7BE1061-E6EF-4BF6-87A0-4F6AFBB3872B}"/>
              </a:ext>
            </a:extLst>
          </p:cNvPr>
          <p:cNvSpPr/>
          <p:nvPr/>
        </p:nvSpPr>
        <p:spPr>
          <a:xfrm>
            <a:off x="3602611" y="1453299"/>
            <a:ext cx="2251435" cy="44305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pic>
        <p:nvPicPr>
          <p:cNvPr id="1028" name="Picture 4" descr="Природно-математички факултет - Скопје — Википедија">
            <a:extLst>
              <a:ext uri="{FF2B5EF4-FFF2-40B4-BE49-F238E27FC236}">
                <a16:creationId xmlns="" xmlns:a16="http://schemas.microsoft.com/office/drawing/2014/main" id="{0FB95A7B-8B66-43FF-A2C7-FF6346968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093" y="711724"/>
            <a:ext cx="1689804" cy="112477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8EF90248-D306-4DC3-B574-5BE461901696}"/>
              </a:ext>
            </a:extLst>
          </p:cNvPr>
          <p:cNvCxnSpPr>
            <a:cxnSpLocks/>
          </p:cNvCxnSpPr>
          <p:nvPr/>
        </p:nvCxnSpPr>
        <p:spPr>
          <a:xfrm flipV="1">
            <a:off x="5854046" y="711724"/>
            <a:ext cx="509047" cy="9598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98A7B291-49A7-4A5F-AA24-2D90BEB61894}"/>
              </a:ext>
            </a:extLst>
          </p:cNvPr>
          <p:cNvCxnSpPr>
            <a:cxnSpLocks/>
          </p:cNvCxnSpPr>
          <p:nvPr/>
        </p:nvCxnSpPr>
        <p:spPr>
          <a:xfrm>
            <a:off x="5843187" y="1666861"/>
            <a:ext cx="519906" cy="16963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AA6A9A1-DAAC-43AB-976A-7EBF00B13AFD}"/>
              </a:ext>
            </a:extLst>
          </p:cNvPr>
          <p:cNvSpPr txBox="1"/>
          <p:nvPr/>
        </p:nvSpPr>
        <p:spPr>
          <a:xfrm>
            <a:off x="2831920" y="103010"/>
            <a:ext cx="189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Локација: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9FA22BAA-2BD2-4473-AC18-CC6ADBF20158}"/>
              </a:ext>
            </a:extLst>
          </p:cNvPr>
          <p:cNvSpPr/>
          <p:nvPr/>
        </p:nvSpPr>
        <p:spPr>
          <a:xfrm>
            <a:off x="1998482" y="103010"/>
            <a:ext cx="7616858" cy="66519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k-MK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072B98D0-58FD-4343-AE19-F91643E64318}"/>
              </a:ext>
            </a:extLst>
          </p:cNvPr>
          <p:cNvSpPr txBox="1"/>
          <p:nvPr/>
        </p:nvSpPr>
        <p:spPr>
          <a:xfrm>
            <a:off x="7946795" y="6130571"/>
            <a:ext cx="1527143" cy="52322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mk-MK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Ул. Архимедова 3</a:t>
            </a:r>
          </a:p>
          <a:p>
            <a:r>
              <a:rPr lang="mk-MK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1000 Скопје</a:t>
            </a:r>
          </a:p>
        </p:txBody>
      </p:sp>
    </p:spTree>
    <p:extLst>
      <p:ext uri="{BB962C8B-B14F-4D97-AF65-F5344CB8AC3E}">
        <p14:creationId xmlns:p14="http://schemas.microsoft.com/office/powerpoint/2010/main" val="305505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1847</TotalTime>
  <Words>199</Words>
  <Application>Microsoft Office PowerPoint</Application>
  <PresentationFormat>Widescreen</PresentationFormat>
  <Paragraphs>45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Jelena Hinic</dc:creator>
  <cp:lastModifiedBy>Valentina</cp:lastModifiedBy>
  <cp:revision>23</cp:revision>
  <dcterms:created xsi:type="dcterms:W3CDTF">2021-09-07T10:02:01Z</dcterms:created>
  <dcterms:modified xsi:type="dcterms:W3CDTF">2023-08-28T22:07:01Z</dcterms:modified>
</cp:coreProperties>
</file>